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93288" cy="10233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3356992"/>
            <a:ext cx="38862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572750" cy="4800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87488" y="2060848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2060848"/>
            <a:ext cx="5290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9" y="2003993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8992" y="2082026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1247" y="2478995"/>
            <a:ext cx="62086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0317" y="2516759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8130" y="2516759"/>
            <a:ext cx="648072" cy="294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96401" y="2516759"/>
            <a:ext cx="504056" cy="322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23837" y="2924944"/>
            <a:ext cx="6597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70683" y="3001724"/>
            <a:ext cx="5040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24383" y="3001724"/>
            <a:ext cx="4397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39909" y="2980038"/>
            <a:ext cx="4445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93159" y="3934571"/>
            <a:ext cx="13904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87488" y="4438627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93159" y="4893953"/>
            <a:ext cx="13904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329969" y="5387043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93159" y="5846386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916832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876382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3429000"/>
            <a:ext cx="81704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4758" y="3842221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5431" y="4797152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8528" y="4797152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7528" y="5301208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14391" y="5301208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9665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1484784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1462263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1462263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8799" y="1928555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3912" y="1942873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1942873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18277" y="1942873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55023" y="2924944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89104" y="2924944"/>
            <a:ext cx="6231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35318" y="2906688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24526" y="2906688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48018" y="3405554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83632" y="3405554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84032" y="3866034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800663" y="3866034"/>
            <a:ext cx="8170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174523" y="4298082"/>
            <a:ext cx="1217621" cy="427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080584" y="5259302"/>
            <a:ext cx="13916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64360" y="5789195"/>
            <a:ext cx="1751720" cy="373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2025-08-12T09:25:09Z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