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0012" y="3048000"/>
            <a:ext cx="4371975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060848"/>
            <a:ext cx="749719" cy="360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1864" y="2015715"/>
            <a:ext cx="749719" cy="360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52185" y="2127156"/>
            <a:ext cx="588032" cy="2937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20091" y="2068540"/>
            <a:ext cx="548517" cy="352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5" y="2572597"/>
            <a:ext cx="432048" cy="3523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22145" y="2572598"/>
            <a:ext cx="461687" cy="3523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42424" y="2572597"/>
            <a:ext cx="749719" cy="360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70373" y="2529481"/>
            <a:ext cx="555834" cy="395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11624" y="3474228"/>
            <a:ext cx="1008112" cy="386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57287" y="3974253"/>
            <a:ext cx="2202609" cy="3640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08972" y="4448700"/>
            <a:ext cx="4695340" cy="3445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5210175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5587" y="1628801"/>
            <a:ext cx="230627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2060848"/>
            <a:ext cx="15121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68812" y="2564904"/>
            <a:ext cx="749719" cy="360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29915" y="3095836"/>
            <a:ext cx="1525925" cy="3331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67808" y="3511623"/>
            <a:ext cx="749719" cy="360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8800"/>
            <a:ext cx="1154430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54415" y="2084294"/>
            <a:ext cx="12961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06264" y="2051721"/>
            <a:ext cx="1398248" cy="3926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88288" y="3000766"/>
            <a:ext cx="1296144" cy="404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48528" y="3015084"/>
            <a:ext cx="749719" cy="360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59896" y="3501008"/>
            <a:ext cx="749719" cy="360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20366"/>
            <a:ext cx="1151572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03780" y="2060848"/>
            <a:ext cx="749719" cy="360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564904"/>
            <a:ext cx="749719" cy="360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2564903"/>
            <a:ext cx="1224136" cy="360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79676" y="3496791"/>
            <a:ext cx="1404156" cy="360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46280" y="3487663"/>
            <a:ext cx="1253776" cy="360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69127" y="3524502"/>
            <a:ext cx="1291169" cy="360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91975" y="3467646"/>
            <a:ext cx="1328561" cy="360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96317" y="3956548"/>
            <a:ext cx="2400083" cy="3717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64992" y="4416260"/>
            <a:ext cx="1395304" cy="3808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321540" y="4416260"/>
            <a:ext cx="1454980" cy="3808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421688" y="4437113"/>
            <a:ext cx="431812" cy="360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55440" y="4914382"/>
            <a:ext cx="1080120" cy="3499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852863" y="4813140"/>
            <a:ext cx="1298921" cy="4512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18235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V="1">
            <a:off x="5591944" y="1624716"/>
            <a:ext cx="1440160" cy="3641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176" y="1617258"/>
            <a:ext cx="1512168" cy="3715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9736" y="2564904"/>
            <a:ext cx="172819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68008" y="2564904"/>
            <a:ext cx="26642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15680" y="3501009"/>
            <a:ext cx="2376264" cy="360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54252" y="3557330"/>
            <a:ext cx="2173996" cy="3154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48328" y="3524756"/>
            <a:ext cx="1656184" cy="360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32104" y="3996075"/>
            <a:ext cx="1296144" cy="360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92344" y="3998670"/>
            <a:ext cx="1872208" cy="360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55440" y="4493737"/>
            <a:ext cx="3096344" cy="360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2025-08-12T10:33:04Z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