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086100"/>
            <a:ext cx="46291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4775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06594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0547" y="206594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5294" y="2092823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48803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2595972"/>
            <a:ext cx="720080" cy="339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4310" y="2534235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2384" y="2534234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6839" y="302322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42520" y="3023228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6676" y="304339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76308" y="3051463"/>
            <a:ext cx="7121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25116" y="342460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44979" y="350921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06676" y="3552545"/>
            <a:ext cx="717516" cy="442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40416" y="356869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3916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74241"/>
            <a:ext cx="6346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074241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7653" y="2519682"/>
            <a:ext cx="6645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251968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9210" y="3004557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7652" y="3479654"/>
            <a:ext cx="13259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06084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06084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50100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937321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2025-08-12T10:55:14Z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