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637" y="4120877"/>
            <a:ext cx="80867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05012"/>
            <a:ext cx="117919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1683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1198" y="191683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970" y="2900680"/>
            <a:ext cx="4264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1568" y="3965551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0581" y="3965551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3585170"/>
            <a:ext cx="117062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494223"/>
            <a:ext cx="4677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847" y="3593818"/>
            <a:ext cx="2342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4458" y="4681838"/>
            <a:ext cx="75946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812" y="5688835"/>
            <a:ext cx="16727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3050"/>
            <a:ext cx="118014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543050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881" y="253847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2673" y="3684367"/>
            <a:ext cx="6164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858" y="4598767"/>
            <a:ext cx="26738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3769"/>
            <a:ext cx="11772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543769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685" y="256234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0708" y="3569339"/>
            <a:ext cx="65317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856" y="4581128"/>
            <a:ext cx="4548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8890" y="5629632"/>
            <a:ext cx="50376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414587"/>
            <a:ext cx="114395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45365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8536" y="3453595"/>
            <a:ext cx="5516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2153"/>
            <a:ext cx="11744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11056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61707"/>
            <a:ext cx="11056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03429"/>
            <a:ext cx="110567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5012"/>
            <a:ext cx="11677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068960"/>
            <a:ext cx="110234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041233"/>
            <a:ext cx="110234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19300"/>
            <a:ext cx="117729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0688"/>
            <a:ext cx="11234092" cy="55626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85184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93296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66862"/>
            <a:ext cx="11868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150" y="2492896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0100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150" y="4473281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509861"/>
            <a:ext cx="9677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63691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1914" y="3586036"/>
            <a:ext cx="4468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0421" y="458145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145" y="555373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3862"/>
            <a:ext cx="11715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3711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32535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2153"/>
            <a:ext cx="118014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0912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2769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4082"/>
            <a:ext cx="11297145" cy="5579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085515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93627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951" y="350100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951" y="450912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2545"/>
            <a:ext cx="11620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0912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5084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36154"/>
            <a:ext cx="114966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73216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2912"/>
            <a:ext cx="115824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37112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32534"/>
            <a:ext cx="10999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0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84895"/>
            <a:ext cx="10448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9835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335908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0645" y="3447078"/>
            <a:ext cx="296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4817" y="4396202"/>
            <a:ext cx="58416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4720" y="5356901"/>
            <a:ext cx="41517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6428"/>
            <a:ext cx="11649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6642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461851"/>
            <a:ext cx="1204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0026" y="2461851"/>
            <a:ext cx="1204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4178" y="3410975"/>
            <a:ext cx="1204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3" y="4464271"/>
            <a:ext cx="1204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8594" y="5505992"/>
            <a:ext cx="1204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462212"/>
            <a:ext cx="94107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2846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9236" y="3419716"/>
            <a:ext cx="23351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48250"/>
            <a:ext cx="90487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39" y="2276872"/>
            <a:ext cx="54930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662" y="321442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4398" y="4279293"/>
            <a:ext cx="6754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788" y="5066371"/>
            <a:ext cx="13587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0080" y="6093296"/>
            <a:ext cx="4844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1962"/>
            <a:ext cx="116490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531962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6468" y="2515810"/>
            <a:ext cx="45737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4407" y="3557531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7151" y="4529805"/>
            <a:ext cx="56633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879" y="5490504"/>
            <a:ext cx="1998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3862"/>
            <a:ext cx="11715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93862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1591" y="245456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6948" y="3531006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6851" y="4538003"/>
            <a:ext cx="5207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658" y="5556576"/>
            <a:ext cx="77776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3512"/>
            <a:ext cx="117252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928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1" y="2492896"/>
            <a:ext cx="1193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680" y="3523043"/>
            <a:ext cx="2765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72167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