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4" r:id="rId2"/>
    <p:sldId id="302" r:id="rId3"/>
    <p:sldId id="325" r:id="rId4"/>
    <p:sldId id="326" r:id="rId5"/>
    <p:sldId id="355" r:id="rId6"/>
    <p:sldId id="356" r:id="rId7"/>
    <p:sldId id="357" r:id="rId8"/>
    <p:sldId id="329" r:id="rId9"/>
    <p:sldId id="327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8" r:id="rId35"/>
    <p:sldId id="354" r:id="rId36"/>
    <p:sldId id="359" r:id="rId37"/>
    <p:sldId id="360" r:id="rId38"/>
    <p:sldId id="361" r:id="rId39"/>
    <p:sldId id="362" r:id="rId40"/>
    <p:sldId id="363" r:id="rId41"/>
    <p:sldId id="364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1916832"/>
            <a:ext cx="4981575" cy="1495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775" y="3905597"/>
            <a:ext cx="893445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33537"/>
            <a:ext cx="110394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52700"/>
            <a:ext cx="1104900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527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5402" y="2552700"/>
            <a:ext cx="58731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47867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35402" y="3478674"/>
            <a:ext cx="58731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6521"/>
            <a:ext cx="11696700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5517232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2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41251"/>
            <a:ext cx="11077575" cy="557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7212" y="1241251"/>
            <a:ext cx="2514452" cy="675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140968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2004" y="408753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2444" y="4149080"/>
            <a:ext cx="14458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5426" y="5025082"/>
            <a:ext cx="35765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86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43175"/>
            <a:ext cx="1105852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72114" y="3573016"/>
            <a:ext cx="44962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5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36898"/>
            <a:ext cx="113728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3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04714"/>
            <a:ext cx="118586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67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162050"/>
            <a:ext cx="118014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66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30238"/>
            <a:ext cx="118586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53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29680"/>
            <a:ext cx="115252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9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62794"/>
            <a:ext cx="11553825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15963"/>
            <a:ext cx="116490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9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9743"/>
            <a:ext cx="117348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77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48730"/>
            <a:ext cx="117252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76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62112"/>
            <a:ext cx="116395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04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3681958"/>
            <a:ext cx="118586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6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25488"/>
            <a:ext cx="116300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5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66937"/>
            <a:ext cx="116586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8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57350"/>
            <a:ext cx="114585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67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12118"/>
            <a:ext cx="116205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1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64146"/>
            <a:ext cx="118395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3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6412"/>
            <a:ext cx="113442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71637"/>
            <a:ext cx="117062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48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21296"/>
            <a:ext cx="117443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0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4282405"/>
            <a:ext cx="116681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97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57412"/>
            <a:ext cx="117348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88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90725"/>
            <a:ext cx="116681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00919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2651" y="300462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6322" y="395374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21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667000"/>
            <a:ext cx="1175385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79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28775"/>
            <a:ext cx="110966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58823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561648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22346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459896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82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00325"/>
            <a:ext cx="116967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57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49871"/>
            <a:ext cx="110680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022" y="1556792"/>
            <a:ext cx="111426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022" y="2482767"/>
            <a:ext cx="111426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022" y="3431891"/>
            <a:ext cx="111426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022" y="4365104"/>
            <a:ext cx="111426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0022" y="5302653"/>
            <a:ext cx="111426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97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8847"/>
          <a:stretch/>
        </p:blipFill>
        <p:spPr>
          <a:xfrm>
            <a:off x="209550" y="2526729"/>
            <a:ext cx="11772900" cy="169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11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00225"/>
            <a:ext cx="110871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1907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8565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9825" y="3106355"/>
            <a:ext cx="6418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19860" y="3106355"/>
            <a:ext cx="10603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05592" y="3661940"/>
            <a:ext cx="554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07926"/>
            <a:ext cx="114395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19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83779"/>
            <a:ext cx="110966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068" y="1583779"/>
            <a:ext cx="110872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068" y="2498179"/>
            <a:ext cx="110872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068" y="3458878"/>
            <a:ext cx="110872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7068" y="4384852"/>
            <a:ext cx="110872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068" y="5373216"/>
            <a:ext cx="110872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46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71612"/>
            <a:ext cx="111347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34076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80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7388"/>
            <a:ext cx="107823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62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809875"/>
            <a:ext cx="11134725" cy="123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356992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05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04962"/>
            <a:ext cx="118491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8529"/>
            <a:ext cx="111918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2025-08-09T07:52:07Z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