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295525"/>
            <a:ext cx="4876800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24744"/>
            <a:ext cx="82010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5530"/>
          <a:stretch/>
        </p:blipFill>
        <p:spPr>
          <a:xfrm>
            <a:off x="2063552" y="1556792"/>
            <a:ext cx="7648575" cy="19886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1556792"/>
            <a:ext cx="67124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1603" y="2252180"/>
            <a:ext cx="71805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1603" y="2898794"/>
            <a:ext cx="71805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196752"/>
            <a:ext cx="8105775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840948"/>
            <a:ext cx="71805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509120"/>
            <a:ext cx="71805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5171503"/>
            <a:ext cx="71805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26177" y="5833886"/>
            <a:ext cx="71805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562975" cy="4133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819150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636912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0810" y="3261767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8077200" cy="2867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610" y="4509120"/>
            <a:ext cx="7381875" cy="1781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9856" y="4509120"/>
            <a:ext cx="46426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5147679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5712909"/>
            <a:ext cx="4320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8086725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3284984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509120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764857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06084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24744"/>
            <a:ext cx="7560840" cy="543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12776"/>
            <a:ext cx="73628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3" y="1412776"/>
            <a:ext cx="70027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2616" y="2060848"/>
            <a:ext cx="7299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2708920"/>
            <a:ext cx="7218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3356992"/>
            <a:ext cx="7272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97584" y="4027574"/>
            <a:ext cx="74168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53569" y="4667215"/>
            <a:ext cx="75608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97584" y="5346228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8639175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21428" y="4581128"/>
            <a:ext cx="9786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0988" y="4581128"/>
            <a:ext cx="9786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0140" y="5877272"/>
            <a:ext cx="10442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2025-08-12T11:26:04Z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