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7" r:id="rId5"/>
    <p:sldId id="326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72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1212" y="2319337"/>
            <a:ext cx="8029575" cy="22193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1179860"/>
            <a:ext cx="4524375" cy="1066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2262808"/>
            <a:ext cx="9156526" cy="439694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84784"/>
            <a:ext cx="11487150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9630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700808"/>
            <a:ext cx="11487150" cy="1990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8883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4495800" cy="1057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375" y="2708920"/>
            <a:ext cx="11525250" cy="113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7848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09725"/>
            <a:ext cx="11210925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79481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12776"/>
            <a:ext cx="11563350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4461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556792"/>
            <a:ext cx="11458575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1578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43964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2025-08-12T10:09:10Z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