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33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895600"/>
            <a:ext cx="66675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2040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91683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1942873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191683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29064" y="190510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242088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6588" y="239090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51114" y="2381781"/>
            <a:ext cx="6730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43402" y="2381781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80164" y="2818692"/>
            <a:ext cx="7714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67808" y="2884647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52502" y="281869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21172" y="2807449"/>
            <a:ext cx="7119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19536" y="3682596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11869" y="3682596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256240" y="3682596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11734" y="3682596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416480" y="3682596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783632" y="4186461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21198" y="4126020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711734" y="4221127"/>
            <a:ext cx="1440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4965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16832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188748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0266" y="2353036"/>
            <a:ext cx="251167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8708" y="2353036"/>
            <a:ext cx="94564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8842" y="2837334"/>
            <a:ext cx="94564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1446" y="2814777"/>
            <a:ext cx="136893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4714" y="3321632"/>
            <a:ext cx="268124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8368" y="3276518"/>
            <a:ext cx="94564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76024" y="3755758"/>
            <a:ext cx="1171903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07" y="1484784"/>
            <a:ext cx="120777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891716"/>
            <a:ext cx="28803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1891716"/>
            <a:ext cx="94564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1891716"/>
            <a:ext cx="1012733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2335523"/>
            <a:ext cx="115212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24592" y="2324761"/>
            <a:ext cx="43204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2792651"/>
            <a:ext cx="129614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47202" y="2792651"/>
            <a:ext cx="203663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43596" y="3635554"/>
            <a:ext cx="1029557" cy="392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1284" y="4149079"/>
            <a:ext cx="2194436" cy="349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80176" y="4143182"/>
            <a:ext cx="1728192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76454" y="4143182"/>
            <a:ext cx="1276129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81284" y="4610203"/>
            <a:ext cx="116591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02898" y="4610203"/>
            <a:ext cx="94564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95534" y="4977809"/>
            <a:ext cx="2560705" cy="407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86079" y="5003430"/>
            <a:ext cx="2066504" cy="413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7442" y="5497232"/>
            <a:ext cx="204545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447928" y="5863680"/>
            <a:ext cx="1656184" cy="445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684076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2244" y="3236422"/>
            <a:ext cx="4695764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2244" y="4121514"/>
            <a:ext cx="10312388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577934"/>
            <a:ext cx="194421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465476"/>
            <a:ext cx="10441160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650" y="5906601"/>
            <a:ext cx="1768966" cy="35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2025-08-12T13:14:48Z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