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72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0475" y="2952750"/>
            <a:ext cx="4591050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06150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1844824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67808" y="1844824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36160" y="1844824"/>
            <a:ext cx="7920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488488" y="1892642"/>
            <a:ext cx="7920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027548" y="2348880"/>
            <a:ext cx="6840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27848" y="2348880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27548" y="3230560"/>
            <a:ext cx="188114" cy="4144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976210" y="3230560"/>
            <a:ext cx="167462" cy="3558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536160" y="3229706"/>
            <a:ext cx="167462" cy="3558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919482" y="3645023"/>
            <a:ext cx="167462" cy="3558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356921" y="3645023"/>
            <a:ext cx="167462" cy="3558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6991350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1844824"/>
            <a:ext cx="1463606" cy="3558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31525" y="2276872"/>
            <a:ext cx="671518" cy="3558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03298" y="2340160"/>
            <a:ext cx="2484790" cy="3558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52068" y="2738336"/>
            <a:ext cx="903771" cy="4144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19736" y="3146884"/>
            <a:ext cx="1728192" cy="3558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68296" y="3627974"/>
            <a:ext cx="2399711" cy="3558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768296" y="4086803"/>
            <a:ext cx="1535616" cy="3558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340769"/>
            <a:ext cx="11728623" cy="520754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1700808"/>
            <a:ext cx="720080" cy="3558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76520" y="1729372"/>
            <a:ext cx="720080" cy="3558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2169695"/>
            <a:ext cx="432048" cy="3558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71864" y="2163090"/>
            <a:ext cx="720080" cy="3558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44072" y="2169695"/>
            <a:ext cx="720080" cy="3558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16280" y="2128511"/>
            <a:ext cx="1152128" cy="3558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136560" y="2151367"/>
            <a:ext cx="504056" cy="3558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55440" y="2601743"/>
            <a:ext cx="1008112" cy="3558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567608" y="3092406"/>
            <a:ext cx="86409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871864" y="3024590"/>
            <a:ext cx="1008112" cy="3558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159171" y="3058498"/>
            <a:ext cx="825261" cy="3558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1136560" y="3027966"/>
            <a:ext cx="576064" cy="3558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83432" y="3480937"/>
            <a:ext cx="1008112" cy="3558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071664" y="3480937"/>
            <a:ext cx="792088" cy="3558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431704" y="3910499"/>
            <a:ext cx="864096" cy="3558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907088" y="3910499"/>
            <a:ext cx="764976" cy="3558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9984432" y="3887053"/>
            <a:ext cx="1008112" cy="3558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487488" y="4371854"/>
            <a:ext cx="864096" cy="3558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490047" y="4799845"/>
            <a:ext cx="1008112" cy="3558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4917704" y="4771365"/>
            <a:ext cx="1008112" cy="3558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9192344" y="4799845"/>
            <a:ext cx="1008112" cy="3558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1144944" y="4791498"/>
            <a:ext cx="567680" cy="3558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999656" y="5239325"/>
            <a:ext cx="1008112" cy="3558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5281464" y="5657274"/>
            <a:ext cx="1008112" cy="3558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8976320" y="5655050"/>
            <a:ext cx="1008112" cy="3558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3071664" y="6118753"/>
            <a:ext cx="1224136" cy="3558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5421760" y="6129616"/>
            <a:ext cx="1970384" cy="3558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82425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360603"/>
            <a:ext cx="1728192" cy="3558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35760" y="2360603"/>
            <a:ext cx="1656184" cy="3558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24192" y="2852936"/>
            <a:ext cx="1584176" cy="3558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40416" y="2826187"/>
            <a:ext cx="1584176" cy="3558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84232" y="3267399"/>
            <a:ext cx="2592288" cy="3558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325697" y="3267399"/>
            <a:ext cx="648072" cy="3558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55868" y="3750263"/>
            <a:ext cx="1943787" cy="3558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208568" y="4168492"/>
            <a:ext cx="765201" cy="3558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64397" y="4626082"/>
            <a:ext cx="2151283" cy="3558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584676" y="4626082"/>
            <a:ext cx="2655339" cy="3558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965657" y="5069585"/>
            <a:ext cx="890983" cy="3558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27448" y="5501901"/>
            <a:ext cx="1584176" cy="3558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55440" y="2601743"/>
            <a:ext cx="1008112" cy="3558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431704" y="5501901"/>
            <a:ext cx="1152128" cy="3558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332694" y="5501901"/>
            <a:ext cx="2275474" cy="3558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2025-08-12T12:09:41Z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