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742928"/>
            <a:ext cx="6296025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1647825"/>
            <a:ext cx="5762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4012"/>
            <a:ext cx="111537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26" y="5373960"/>
            <a:ext cx="1101090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3" y="5373588"/>
            <a:ext cx="9681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961" y="6149092"/>
            <a:ext cx="9681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52587"/>
            <a:ext cx="117538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12118"/>
            <a:ext cx="112014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21643"/>
            <a:ext cx="110775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72469"/>
            <a:ext cx="117157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477" y="4116685"/>
            <a:ext cx="2200275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7246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8446"/>
            <a:ext cx="110585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24025"/>
            <a:ext cx="113919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97283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752" y="4397379"/>
            <a:ext cx="97283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7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78210"/>
            <a:ext cx="117633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7821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47825"/>
            <a:ext cx="116967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52637"/>
            <a:ext cx="110680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2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81175"/>
            <a:ext cx="113061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142" y="4417968"/>
            <a:ext cx="19624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5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6687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47812"/>
            <a:ext cx="11106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95412"/>
            <a:ext cx="11344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3284984"/>
            <a:ext cx="9776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030" y="3863717"/>
            <a:ext cx="11256617" cy="1598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82" y="3652986"/>
            <a:ext cx="109918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64727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9572"/>
            <a:ext cx="11087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0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343150"/>
            <a:ext cx="110394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008" y="2959778"/>
            <a:ext cx="11121616" cy="2053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8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08162"/>
            <a:ext cx="10858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3196"/>
            <a:ext cx="11125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04987"/>
            <a:ext cx="110204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1008"/>
            <a:ext cx="94706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218" y="4253362"/>
            <a:ext cx="6543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8401"/>
            <a:ext cx="117538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16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00212"/>
            <a:ext cx="10782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24000"/>
            <a:ext cx="109918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524000"/>
            <a:ext cx="965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060" y="2125884"/>
            <a:ext cx="10671539" cy="3535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3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41251"/>
            <a:ext cx="109918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4812"/>
            <a:ext cx="116586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28837"/>
            <a:ext cx="111347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628775"/>
            <a:ext cx="96012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7388"/>
            <a:ext cx="115443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600325"/>
            <a:ext cx="112395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37112"/>
            <a:ext cx="9791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