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900362"/>
            <a:ext cx="48577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50405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1916832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1916832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1916832"/>
            <a:ext cx="50405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2420888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2420888"/>
            <a:ext cx="648072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2420888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4432" y="2420888"/>
            <a:ext cx="72008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592" y="2811197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1504" y="3763487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31704" y="3775990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67391" y="4293096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6926" y="4648980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00446" y="4750212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31504" y="5106086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91744" y="5120421"/>
            <a:ext cx="1526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76362"/>
            <a:ext cx="118014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844824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1844824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313286"/>
            <a:ext cx="1728192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2313286"/>
            <a:ext cx="266429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830" y="2765869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80" y="2765869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3218452"/>
            <a:ext cx="792088" cy="41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5409" y="3250300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32104" y="4100518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40" y="4581128"/>
            <a:ext cx="7920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2104" y="4581128"/>
            <a:ext cx="482453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368" y="5013176"/>
            <a:ext cx="187220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95437"/>
            <a:ext cx="117062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2314" y="2025679"/>
            <a:ext cx="165618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025679"/>
            <a:ext cx="180020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306" y="2481145"/>
            <a:ext cx="1607622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2481145"/>
            <a:ext cx="158417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2924944"/>
            <a:ext cx="1728192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3900" y="3415524"/>
            <a:ext cx="137222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3417302"/>
            <a:ext cx="158417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031" y="3872880"/>
            <a:ext cx="2724435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0535" y="3851212"/>
            <a:ext cx="180020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3472" y="4316542"/>
            <a:ext cx="180020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8298" y="4778527"/>
            <a:ext cx="131959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47928" y="4807259"/>
            <a:ext cx="12961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6120" y="4778527"/>
            <a:ext cx="165618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044116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50060"/>
            <a:ext cx="180020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50629"/>
            <a:ext cx="547260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93664"/>
            <a:ext cx="777686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2025-08-12T13:20:17Z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