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02" r:id="rId36"/>
    <p:sldId id="325" r:id="rId37"/>
    <p:sldId id="326" r:id="rId38"/>
    <p:sldId id="327" r:id="rId39"/>
    <p:sldId id="328" r:id="rId40"/>
    <p:sldId id="329" r:id="rId41"/>
    <p:sldId id="330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340768"/>
            <a:ext cx="50196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756" y="3986386"/>
            <a:ext cx="4381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47825"/>
            <a:ext cx="11058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79" y="2564904"/>
            <a:ext cx="34563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6737" y="2564904"/>
            <a:ext cx="34889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3638" y="3502453"/>
            <a:ext cx="1441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2626" y="4405279"/>
            <a:ext cx="11369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8114" y="4405279"/>
            <a:ext cx="29239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7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47937"/>
            <a:ext cx="110871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28999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8200" y="3428999"/>
            <a:ext cx="2612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5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72530"/>
            <a:ext cx="119253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1476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6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4885"/>
            <a:ext cx="111537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2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05037"/>
            <a:ext cx="111823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4004890"/>
            <a:ext cx="96956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2118"/>
            <a:ext cx="118205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9411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3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081212"/>
            <a:ext cx="78867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013176"/>
            <a:ext cx="11125200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013176"/>
            <a:ext cx="9739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96" y="5615059"/>
            <a:ext cx="3565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98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8446"/>
            <a:ext cx="117062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61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52587"/>
            <a:ext cx="11125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02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66875"/>
            <a:ext cx="11172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3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43037"/>
            <a:ext cx="109156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21763"/>
            <a:ext cx="792088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1663" y="3421763"/>
            <a:ext cx="656425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5480" y="3421763"/>
            <a:ext cx="621040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162542"/>
            <a:ext cx="1152128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1662" y="4162542"/>
            <a:ext cx="1160481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55480" y="4162542"/>
            <a:ext cx="792088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592" y="4764426"/>
            <a:ext cx="792088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1662" y="4764426"/>
            <a:ext cx="1016465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55480" y="4764426"/>
            <a:ext cx="981080" cy="511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2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71389"/>
            <a:ext cx="112395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147396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69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92510"/>
            <a:ext cx="115347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00200"/>
            <a:ext cx="10887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462" y="1600200"/>
            <a:ext cx="11060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" y="2564904"/>
            <a:ext cx="11060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" y="3486873"/>
            <a:ext cx="11060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62" y="4435997"/>
            <a:ext cx="11060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16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43012"/>
            <a:ext cx="11715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6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57400"/>
            <a:ext cx="109347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" y="2132856"/>
            <a:ext cx="110839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650" y="3035681"/>
            <a:ext cx="110839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650" y="4005064"/>
            <a:ext cx="110839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51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775"/>
            <a:ext cx="10868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47249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96373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57072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83047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3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90675"/>
            <a:ext cx="109632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362" y="1590675"/>
            <a:ext cx="11170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362" y="2562949"/>
            <a:ext cx="11170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62" y="3500498"/>
            <a:ext cx="11170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362" y="4437112"/>
            <a:ext cx="11170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11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22784"/>
            <a:ext cx="109442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22784"/>
            <a:ext cx="10800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48759"/>
            <a:ext cx="10800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51584"/>
            <a:ext cx="10800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12283"/>
            <a:ext cx="10800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85184"/>
            <a:ext cx="10800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987381"/>
            <a:ext cx="10800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0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85925"/>
            <a:ext cx="114014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9479"/>
            <a:ext cx="116967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9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4525"/>
            <a:ext cx="116205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9145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8864" y="3882221"/>
            <a:ext cx="103637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590" y="4507254"/>
            <a:ext cx="1182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5204"/>
            <a:ext cx="1169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0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2100"/>
            <a:ext cx="117252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8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91225"/>
            <a:ext cx="7124700" cy="86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3" y="2132856"/>
            <a:ext cx="56466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1634" y="3140968"/>
            <a:ext cx="21705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2480" y="4135276"/>
            <a:ext cx="17639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4704" y="50851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9346" y="6068248"/>
            <a:ext cx="10968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6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5963"/>
            <a:ext cx="11668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437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2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33587"/>
            <a:ext cx="86868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0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90687"/>
            <a:ext cx="115633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532594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5300" y="4532594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62162"/>
            <a:ext cx="117348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933056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66875"/>
            <a:ext cx="10829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15408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05062"/>
            <a:ext cx="117538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84337"/>
            <a:ext cx="10572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402804"/>
            <a:ext cx="84486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375" y="2132856"/>
            <a:ext cx="360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375" y="2792613"/>
            <a:ext cx="360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375" y="3452370"/>
            <a:ext cx="360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375" y="4158426"/>
            <a:ext cx="360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375" y="4795034"/>
            <a:ext cx="360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375" y="5558963"/>
            <a:ext cx="3600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8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83196"/>
            <a:ext cx="105918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293096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898" y="5219071"/>
            <a:ext cx="101486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64915"/>
            <a:ext cx="106870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64915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379315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293715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752125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81175"/>
            <a:ext cx="112109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06896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0246" y="4437112"/>
            <a:ext cx="13475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72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52562"/>
            <a:ext cx="116395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106443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49080"/>
            <a:ext cx="106443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887520"/>
            <a:ext cx="106443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37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62125"/>
            <a:ext cx="112490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10441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89260"/>
            <a:ext cx="10441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72167"/>
            <a:ext cx="10441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24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7451"/>
            <a:ext cx="117443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40968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5" y="3140968"/>
            <a:ext cx="30995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3836" y="5016067"/>
            <a:ext cx="4510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1689" y="5953616"/>
            <a:ext cx="12559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4110" y="5953616"/>
            <a:ext cx="30995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33600"/>
            <a:ext cx="111061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6987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1492" y="3899778"/>
            <a:ext cx="35343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33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2025-08-09T08:16:14Z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