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3114675"/>
            <a:ext cx="43434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680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181418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3" y="2181418"/>
            <a:ext cx="43204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2403" y="2175665"/>
            <a:ext cx="54006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2636912"/>
            <a:ext cx="792088" cy="38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2684450"/>
            <a:ext cx="792088" cy="335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2123" y="2708219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47639" y="2684450"/>
            <a:ext cx="45687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29290" y="3200040"/>
            <a:ext cx="50627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83832" y="3229267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04211" y="3194772"/>
            <a:ext cx="46805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512" y="3193235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60" y="37170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3733" y="3726546"/>
            <a:ext cx="4141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92143" y="3712949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02432" y="3726546"/>
            <a:ext cx="142215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86772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69" y="4185919"/>
            <a:ext cx="1042987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132856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2200" y="2636912"/>
            <a:ext cx="792088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4321" y="3110735"/>
            <a:ext cx="792088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94320" y="3642556"/>
            <a:ext cx="1317303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4321" y="4185919"/>
            <a:ext cx="1317302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6441" y="4697542"/>
            <a:ext cx="1429199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6441" y="5264303"/>
            <a:ext cx="1285182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1" y="5759342"/>
            <a:ext cx="1368151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060848"/>
            <a:ext cx="792088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9901" y="3092406"/>
            <a:ext cx="792088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596462"/>
            <a:ext cx="792088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0" y="2132856"/>
            <a:ext cx="936105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2636912"/>
            <a:ext cx="2592288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7866" y="3164414"/>
            <a:ext cx="1044118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86393" y="3164414"/>
            <a:ext cx="586271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6838" y="3691916"/>
            <a:ext cx="792088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76425"/>
            <a:ext cx="1180147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7" y="1905805"/>
            <a:ext cx="576064" cy="3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2025-08-12T11:16:25Z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