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24" r:id="rId2"/>
    <p:sldId id="302" r:id="rId3"/>
    <p:sldId id="326" r:id="rId4"/>
    <p:sldId id="327" r:id="rId5"/>
    <p:sldId id="328" r:id="rId6"/>
    <p:sldId id="329" r:id="rId7"/>
    <p:sldId id="330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46" r:id="rId23"/>
    <p:sldId id="347" r:id="rId24"/>
    <p:sldId id="348" r:id="rId25"/>
    <p:sldId id="349" r:id="rId26"/>
    <p:sldId id="350" r:id="rId27"/>
    <p:sldId id="351" r:id="rId28"/>
    <p:sldId id="352" r:id="rId29"/>
    <p:sldId id="353" r:id="rId30"/>
    <p:sldId id="354" r:id="rId31"/>
    <p:sldId id="355" r:id="rId32"/>
    <p:sldId id="356" r:id="rId33"/>
    <p:sldId id="357" r:id="rId34"/>
    <p:sldId id="358" r:id="rId35"/>
    <p:sldId id="359" r:id="rId36"/>
    <p:sldId id="360" r:id="rId37"/>
    <p:sldId id="361" r:id="rId38"/>
    <p:sldId id="362" r:id="rId39"/>
    <p:sldId id="363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5507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1780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9320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1335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673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8062" y="4014961"/>
            <a:ext cx="5095875" cy="6381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9012" y="1916832"/>
            <a:ext cx="5114925" cy="150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228400"/>
            <a:ext cx="10173964" cy="558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228400"/>
            <a:ext cx="101739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200674"/>
            <a:ext cx="101739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161373"/>
            <a:ext cx="101739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087347"/>
            <a:ext cx="101739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5048046"/>
            <a:ext cx="101739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7448" y="6031894"/>
            <a:ext cx="101739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471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61281"/>
            <a:ext cx="1144905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70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83754"/>
            <a:ext cx="1170622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233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88876"/>
            <a:ext cx="1158240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53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1620500" cy="462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2" y="6089476"/>
            <a:ext cx="11763375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098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24905"/>
            <a:ext cx="1161097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771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114550"/>
            <a:ext cx="1155382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907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543050"/>
            <a:ext cx="1180147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924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362" y="1574254"/>
            <a:ext cx="117252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857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95425"/>
            <a:ext cx="1176337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558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462" y="1297260"/>
            <a:ext cx="11649075" cy="537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83196"/>
            <a:ext cx="1174432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821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517104"/>
            <a:ext cx="1180147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158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257647"/>
            <a:ext cx="11820525" cy="461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925" y="6021660"/>
            <a:ext cx="11115675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932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81137"/>
            <a:ext cx="1164907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80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99195"/>
            <a:ext cx="1167765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09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995487"/>
            <a:ext cx="1182052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817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b="36539"/>
          <a:stretch/>
        </p:blipFill>
        <p:spPr>
          <a:xfrm>
            <a:off x="266700" y="1962472"/>
            <a:ext cx="11658600" cy="3626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313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84337"/>
            <a:ext cx="118014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377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085975"/>
            <a:ext cx="1164907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537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55762"/>
            <a:ext cx="1109662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522501"/>
            <a:ext cx="115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2934" y="4483200"/>
            <a:ext cx="154065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064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381125"/>
            <a:ext cx="1121092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50100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5558" y="350100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66778" y="3501008"/>
            <a:ext cx="85375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32865" y="4207064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54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527770"/>
            <a:ext cx="111823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5" y="1988840"/>
            <a:ext cx="662473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77110" y="2996952"/>
            <a:ext cx="77474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77110" y="3969226"/>
            <a:ext cx="77474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77110" y="4929925"/>
            <a:ext cx="77474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733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378793"/>
            <a:ext cx="1109662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4509120"/>
            <a:ext cx="64807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1744" y="5492968"/>
            <a:ext cx="63793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327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90662"/>
            <a:ext cx="1163955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365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633537"/>
            <a:ext cx="1091565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810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" y="1421854"/>
            <a:ext cx="1120140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1421854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420888"/>
            <a:ext cx="1133506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381586"/>
            <a:ext cx="1133506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423308"/>
            <a:ext cx="1133506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5372432"/>
            <a:ext cx="1133506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950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590800"/>
            <a:ext cx="1171575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479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547812"/>
            <a:ext cx="1111567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529002"/>
            <a:ext cx="11089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524424"/>
            <a:ext cx="11089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496697"/>
            <a:ext cx="11089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492120"/>
            <a:ext cx="11089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304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947862"/>
            <a:ext cx="11591925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937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65287"/>
            <a:ext cx="112204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495335"/>
            <a:ext cx="108668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490758"/>
            <a:ext cx="108668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497756"/>
            <a:ext cx="108668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481604"/>
            <a:ext cx="108668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5477026"/>
            <a:ext cx="108668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89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543175"/>
            <a:ext cx="11191875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0061" y="2492896"/>
            <a:ext cx="1119187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0061" y="3501008"/>
            <a:ext cx="1119187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474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066925"/>
            <a:ext cx="1123950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780928"/>
            <a:ext cx="86409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46070" y="3486984"/>
            <a:ext cx="906967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4592" y="4204614"/>
            <a:ext cx="961590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012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32520"/>
            <a:ext cx="1166812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99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076450"/>
            <a:ext cx="1066800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2000" y="2076450"/>
            <a:ext cx="11022632" cy="4884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2000" y="2770931"/>
            <a:ext cx="11022632" cy="4884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2000" y="3442262"/>
            <a:ext cx="11022632" cy="4884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2000" y="4125169"/>
            <a:ext cx="11022632" cy="4884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122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809875"/>
            <a:ext cx="11106150" cy="123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43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1571625"/>
            <a:ext cx="10296525" cy="3714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36360" y="2492896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16046" y="4495317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32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604962"/>
            <a:ext cx="111061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861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5</Words>
  <Application>Microsoft Office PowerPoint</Application>
  <PresentationFormat>宽屏</PresentationFormat>
  <Paragraphs>5</Paragraphs>
  <Slides>39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2025-08-09T07:46:12Z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