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1280" cy="9743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2437" y="3284984"/>
            <a:ext cx="36671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91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2372" y="2097687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5" y="2140459"/>
            <a:ext cx="576064" cy="317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119072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3607" y="2089445"/>
            <a:ext cx="586487" cy="368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1046" y="2566574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5575" y="2614888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6673" y="2605224"/>
            <a:ext cx="749719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3751" y="2614888"/>
            <a:ext cx="988753" cy="360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3632" y="3501008"/>
            <a:ext cx="2592288" cy="460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28248" y="3550991"/>
            <a:ext cx="2520280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71691" y="3919910"/>
            <a:ext cx="1596117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67589" y="3924312"/>
            <a:ext cx="2520280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99656" y="4487096"/>
            <a:ext cx="1008112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32304" y="4487094"/>
            <a:ext cx="1728192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99707" y="4922018"/>
            <a:ext cx="1048021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09593" y="4864435"/>
            <a:ext cx="810743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67709" y="5489204"/>
            <a:ext cx="1692187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28248" y="5473182"/>
            <a:ext cx="1728192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3632" y="5903574"/>
            <a:ext cx="1008112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09593" y="5907976"/>
            <a:ext cx="810743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88840"/>
            <a:ext cx="1296144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5008" y="2000563"/>
            <a:ext cx="864096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948390"/>
            <a:ext cx="720080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9556" y="3416176"/>
            <a:ext cx="1404156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9491" y="3427899"/>
            <a:ext cx="720080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3428752"/>
            <a:ext cx="1296144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4201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0769" y="1998893"/>
            <a:ext cx="1656184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1998893"/>
            <a:ext cx="1368152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8861" y="2492895"/>
            <a:ext cx="1513003" cy="375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8861" y="2965271"/>
            <a:ext cx="1729027" cy="391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8716" y="3477391"/>
            <a:ext cx="1586594" cy="327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1085" y="3394647"/>
            <a:ext cx="1467163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170" y="3892848"/>
            <a:ext cx="2520280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88" y="1599416"/>
            <a:ext cx="111728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3502" y="1529295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1529295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2717" y="1991223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6933" y="2031402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2476597"/>
            <a:ext cx="1944216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2457452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8796" y="2952402"/>
            <a:ext cx="2089372" cy="371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5670" y="2959561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36340" y="2966981"/>
            <a:ext cx="999837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1384" y="3377005"/>
            <a:ext cx="648072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75520" y="3428909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11824" y="3875547"/>
            <a:ext cx="187220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16933" y="3829366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40996" y="4329571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66774" y="4321193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48128" y="4809716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331670" y="4809716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99456" y="5687282"/>
            <a:ext cx="187220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18919" y="5687282"/>
            <a:ext cx="1512168" cy="410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2025-08-12T10:40:19Z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