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3076575"/>
            <a:ext cx="80295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4965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934" y="207151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207151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1837" y="207151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399" y="2071519"/>
            <a:ext cx="4751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4671" y="2514238"/>
            <a:ext cx="5288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1383" y="258130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1379" y="2581300"/>
            <a:ext cx="51682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5638" y="3068960"/>
            <a:ext cx="15981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5459" y="3068960"/>
            <a:ext cx="5845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49908" y="3068960"/>
            <a:ext cx="11665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2400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6270" y="2493821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6270" y="2976102"/>
            <a:ext cx="11953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6490" y="3469360"/>
            <a:ext cx="1215134" cy="320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6270" y="3923184"/>
            <a:ext cx="12673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6084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49289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4816" y="2564904"/>
            <a:ext cx="14816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501008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