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02" r:id="rId3"/>
    <p:sldId id="325" r:id="rId4"/>
    <p:sldId id="326" r:id="rId5"/>
    <p:sldId id="353" r:id="rId6"/>
    <p:sldId id="327" r:id="rId7"/>
    <p:sldId id="328" r:id="rId8"/>
    <p:sldId id="329" r:id="rId9"/>
    <p:sldId id="330" r:id="rId10"/>
    <p:sldId id="331" r:id="rId11"/>
    <p:sldId id="333" r:id="rId12"/>
    <p:sldId id="335" r:id="rId13"/>
    <p:sldId id="336" r:id="rId14"/>
    <p:sldId id="337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3988" autoAdjust="0"/>
  </p:normalViewPr>
  <p:slideViewPr>
    <p:cSldViewPr showGuides="1">
      <p:cViewPr varScale="1">
        <p:scale>
          <a:sx n="82" d="100"/>
          <a:sy n="82" d="100"/>
        </p:scale>
        <p:origin x="115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047" y="1628800"/>
            <a:ext cx="5161905" cy="1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7475" y="3948286"/>
            <a:ext cx="68770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12912"/>
            <a:ext cx="11391900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464169"/>
            <a:ext cx="112405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425461"/>
            <a:ext cx="112405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386754"/>
            <a:ext cx="112405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7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28787"/>
            <a:ext cx="112776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86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33525"/>
            <a:ext cx="116300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71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49288"/>
            <a:ext cx="117062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50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7662"/>
            <a:ext cx="115538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83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24075"/>
            <a:ext cx="115919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44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66925"/>
            <a:ext cx="117538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87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0776"/>
            <a:ext cx="11666140" cy="552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6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490" y="1412776"/>
            <a:ext cx="10344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2372072"/>
            <a:ext cx="117157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62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00262"/>
            <a:ext cx="115824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46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337"/>
            <a:ext cx="115062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869160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38362"/>
            <a:ext cx="115062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2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43050"/>
            <a:ext cx="115728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1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52587"/>
            <a:ext cx="115252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75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586037"/>
            <a:ext cx="115443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84984"/>
            <a:ext cx="99371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42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19312"/>
            <a:ext cx="116871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28762"/>
            <a:ext cx="110585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528762"/>
            <a:ext cx="11145886" cy="604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536874"/>
            <a:ext cx="11145886" cy="604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72978"/>
            <a:ext cx="11145886" cy="604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459531"/>
            <a:ext cx="11145886" cy="604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2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24075"/>
            <a:ext cx="110585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88840"/>
            <a:ext cx="11568608" cy="639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958768"/>
            <a:ext cx="11568608" cy="639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13845"/>
            <a:ext cx="11568608" cy="639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9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81275"/>
            <a:ext cx="117252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49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00200"/>
            <a:ext cx="111252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84784"/>
            <a:ext cx="11251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81246"/>
            <a:ext cx="11251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395646"/>
            <a:ext cx="11251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15554"/>
            <a:ext cx="11251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53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00175"/>
            <a:ext cx="115062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9" y="3411488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9886" y="3411488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5609" y="4783088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79178" y="4783088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87209" y="4818257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37332" y="4818257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71664" y="2039888"/>
            <a:ext cx="103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b="75814"/>
          <a:stretch/>
        </p:blipFill>
        <p:spPr>
          <a:xfrm>
            <a:off x="481012" y="1340768"/>
            <a:ext cx="11229975" cy="472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39400"/>
          <a:stretch/>
        </p:blipFill>
        <p:spPr>
          <a:xfrm>
            <a:off x="342900" y="1916832"/>
            <a:ext cx="11506200" cy="2880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b="69521"/>
          <a:stretch/>
        </p:blipFill>
        <p:spPr>
          <a:xfrm>
            <a:off x="342900" y="4856559"/>
            <a:ext cx="11506200" cy="123673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216" y="3356992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5445224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4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27874"/>
          <a:stretch/>
        </p:blipFill>
        <p:spPr>
          <a:xfrm>
            <a:off x="481012" y="2996952"/>
            <a:ext cx="11229975" cy="1408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89040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97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23987"/>
            <a:ext cx="107632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57450"/>
            <a:ext cx="1111567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3775647"/>
            <a:ext cx="3384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57450"/>
            <a:ext cx="116490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24037"/>
            <a:ext cx="112966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2025-08-09T05:03:15Z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