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7"/>
  </p:notesMasterIdLst>
  <p:handoutMasterIdLst>
    <p:handoutMasterId r:id="rId68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</p:sldIdLst>
  <p:sldSz cx="12192000" cy="6858000"/>
  <p:notesSz cx="6858000" cy="9144000"/>
  <p:custDataLst>
    <p:tags r:id="rId6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5455" autoAdjust="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288" y="2533650"/>
            <a:ext cx="12220575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561306"/>
            <a:ext cx="119348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68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00311"/>
            <a:ext cx="117824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89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76362"/>
            <a:ext cx="117157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56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71600"/>
            <a:ext cx="116967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38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61653"/>
            <a:ext cx="117824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30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19275"/>
            <a:ext cx="1163955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495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14028"/>
            <a:ext cx="118491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82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12540"/>
            <a:ext cx="117919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80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52600"/>
            <a:ext cx="1166812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32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29469"/>
            <a:ext cx="117729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55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28539"/>
            <a:ext cx="11753850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90700"/>
            <a:ext cx="117348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60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9077"/>
            <a:ext cx="116776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25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781175"/>
            <a:ext cx="1182052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18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62794"/>
            <a:ext cx="116871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1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465" y="1340768"/>
            <a:ext cx="11220375" cy="39390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428345"/>
            <a:ext cx="11266285" cy="1313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42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45468"/>
            <a:ext cx="118205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77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52128"/>
            <a:ext cx="116109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80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671762"/>
            <a:ext cx="11601450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99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630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43397"/>
            <a:ext cx="117538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05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445865"/>
            <a:ext cx="118681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00336"/>
            <a:ext cx="115252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54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52550"/>
            <a:ext cx="116490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7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17848"/>
            <a:ext cx="116871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13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205037"/>
            <a:ext cx="1174432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19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42603"/>
            <a:ext cx="118395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93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781175"/>
            <a:ext cx="1183005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68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20527"/>
            <a:ext cx="117252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62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85937"/>
            <a:ext cx="1155382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21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76412"/>
            <a:ext cx="1167765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0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266950"/>
            <a:ext cx="11744325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1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286000"/>
            <a:ext cx="11610975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343744"/>
            <a:ext cx="119157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47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24136"/>
            <a:ext cx="116490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95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641476"/>
            <a:ext cx="115347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" y="3289548"/>
            <a:ext cx="332422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70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42814"/>
            <a:ext cx="118300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19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42814"/>
            <a:ext cx="117919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38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28737"/>
            <a:ext cx="115919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68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2288"/>
            <a:ext cx="10778802" cy="540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6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4611"/>
            <a:ext cx="116681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78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46795"/>
            <a:ext cx="117538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12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76362"/>
            <a:ext cx="117919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10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352128"/>
            <a:ext cx="119062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81704" cy="47856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053" y="6022590"/>
            <a:ext cx="6839099" cy="6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50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467197"/>
            <a:ext cx="118967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02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38330"/>
            <a:ext cx="10649073" cy="5503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70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6619"/>
            <a:ext cx="116205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80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681287"/>
            <a:ext cx="11649075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32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00162"/>
            <a:ext cx="116967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253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71587"/>
            <a:ext cx="116871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61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252662"/>
            <a:ext cx="1179195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53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528911"/>
            <a:ext cx="118681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95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809750"/>
            <a:ext cx="1180147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39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38262"/>
            <a:ext cx="11744325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569421"/>
            <a:ext cx="11191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95561"/>
            <a:ext cx="117729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275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55737"/>
            <a:ext cx="116205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38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00175"/>
            <a:ext cx="117443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17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57312"/>
            <a:ext cx="1155382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0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90700"/>
            <a:ext cx="1157287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86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257425"/>
            <a:ext cx="1177290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92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43744"/>
            <a:ext cx="117824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728787"/>
            <a:ext cx="117729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21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2638425"/>
            <a:ext cx="1186815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80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0</Words>
  <Application>Microsoft Office PowerPoint</Application>
  <PresentationFormat>宽屏</PresentationFormat>
  <Paragraphs>0</Paragraphs>
  <Slides>65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6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2025-08-09T09:05:41Z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