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52" r:id="rId9"/>
    <p:sldId id="353" r:id="rId10"/>
    <p:sldId id="354" r:id="rId11"/>
    <p:sldId id="355" r:id="rId12"/>
    <p:sldId id="356" r:id="rId13"/>
    <p:sldId id="357" r:id="rId14"/>
    <p:sldId id="358" r:id="rId15"/>
    <p:sldId id="359" r:id="rId16"/>
    <p:sldId id="360" r:id="rId17"/>
    <p:sldId id="361" r:id="rId18"/>
    <p:sldId id="362" r:id="rId19"/>
    <p:sldId id="363" r:id="rId20"/>
    <p:sldId id="364" r:id="rId21"/>
    <p:sldId id="365" r:id="rId22"/>
    <p:sldId id="366" r:id="rId23"/>
    <p:sldId id="367" r:id="rId24"/>
    <p:sldId id="368" r:id="rId25"/>
    <p:sldId id="369" r:id="rId26"/>
    <p:sldId id="370" r:id="rId27"/>
    <p:sldId id="371" r:id="rId28"/>
    <p:sldId id="372" r:id="rId29"/>
    <p:sldId id="373" r:id="rId30"/>
    <p:sldId id="374" r:id="rId31"/>
    <p:sldId id="375" r:id="rId32"/>
    <p:sldId id="376" r:id="rId33"/>
    <p:sldId id="377" r:id="rId34"/>
    <p:sldId id="378" r:id="rId35"/>
    <p:sldId id="379" r:id="rId36"/>
    <p:sldId id="380" r:id="rId37"/>
    <p:sldId id="381" r:id="rId38"/>
    <p:sldId id="382" r:id="rId39"/>
    <p:sldId id="383" r:id="rId40"/>
    <p:sldId id="384" r:id="rId41"/>
    <p:sldId id="385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1323" y="3717032"/>
            <a:ext cx="9119253" cy="12241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6463" y="1556792"/>
            <a:ext cx="5161905" cy="15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19262"/>
            <a:ext cx="115538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07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31937"/>
            <a:ext cx="117633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20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55762"/>
            <a:ext cx="117348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24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00262"/>
            <a:ext cx="116871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39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90662"/>
            <a:ext cx="116490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68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62100"/>
            <a:ext cx="116776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78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671762"/>
            <a:ext cx="1160145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82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8088"/>
            <a:ext cx="11627469" cy="5585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63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76375"/>
            <a:ext cx="11801475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5407496"/>
            <a:ext cx="115633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20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51012"/>
            <a:ext cx="117062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82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57461"/>
            <a:ext cx="11534775" cy="509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7337"/>
            <a:ext cx="116871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42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14550"/>
            <a:ext cx="116014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06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5900"/>
            <a:ext cx="115633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15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36154"/>
            <a:ext cx="114871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91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2291680"/>
            <a:ext cx="115538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75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19312"/>
            <a:ext cx="117443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19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33525"/>
            <a:ext cx="116490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26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95437"/>
            <a:ext cx="116014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45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00262"/>
            <a:ext cx="117919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08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33500"/>
            <a:ext cx="107442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72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57325"/>
            <a:ext cx="112204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50100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52575"/>
            <a:ext cx="111061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552574"/>
            <a:ext cx="9721080" cy="580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582721"/>
            <a:ext cx="9721080" cy="580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554994"/>
            <a:ext cx="9721080" cy="580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561992"/>
            <a:ext cx="9721080" cy="580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51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00262"/>
            <a:ext cx="117157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62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495425"/>
            <a:ext cx="102012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497" y="1495425"/>
            <a:ext cx="10212140" cy="6374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497" y="2554444"/>
            <a:ext cx="10212140" cy="670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497" y="3573016"/>
            <a:ext cx="10212140" cy="670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497" y="4506891"/>
            <a:ext cx="10212140" cy="670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42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28800"/>
            <a:ext cx="1106805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424" y="3354288"/>
            <a:ext cx="103632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65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514475"/>
            <a:ext cx="104298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1484784"/>
            <a:ext cx="1032750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1" y="2457058"/>
            <a:ext cx="1032750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1" y="3498779"/>
            <a:ext cx="1032750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1" y="4459478"/>
            <a:ext cx="1032750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64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71637"/>
            <a:ext cx="115538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92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81137"/>
            <a:ext cx="111918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1136"/>
            <a:ext cx="11017224" cy="651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488133"/>
            <a:ext cx="11017224" cy="651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506705"/>
            <a:ext cx="11017224" cy="651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467404"/>
            <a:ext cx="11017224" cy="651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15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66862"/>
            <a:ext cx="11153775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578770"/>
            <a:ext cx="11161240" cy="626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574192"/>
            <a:ext cx="11161240" cy="626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534891"/>
            <a:ext cx="11161240" cy="626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484015"/>
            <a:ext cx="11161240" cy="626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49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00262"/>
            <a:ext cx="116490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67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1971675"/>
            <a:ext cx="961072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46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828800"/>
            <a:ext cx="111061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420888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51332" y="2420888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3" y="3789040"/>
            <a:ext cx="103776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3" y="4448797"/>
            <a:ext cx="103776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04950"/>
            <a:ext cx="111252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11089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385050"/>
            <a:ext cx="11089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426771"/>
            <a:ext cx="11089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422194"/>
            <a:ext cx="11089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427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51570"/>
            <a:ext cx="113728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5008" y="1340768"/>
            <a:ext cx="1126761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008" y="2348880"/>
            <a:ext cx="1126761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008" y="3332728"/>
            <a:ext cx="1126761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008" y="4362875"/>
            <a:ext cx="1126761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5008" y="5335149"/>
            <a:ext cx="1126761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595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95772"/>
            <a:ext cx="115728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52437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3984" y="4811585"/>
            <a:ext cx="103586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8010" y="5373216"/>
            <a:ext cx="78282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805112"/>
            <a:ext cx="11601450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532731"/>
            <a:ext cx="92297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13470"/>
            <a:ext cx="11182350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4437112"/>
            <a:ext cx="37444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4325" y="5301208"/>
            <a:ext cx="3744416" cy="693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61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43955"/>
            <a:ext cx="111061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429000"/>
            <a:ext cx="3240360" cy="519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7548" y="4421523"/>
            <a:ext cx="4694875" cy="519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355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2025-08-09T06:53:18Z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