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1"/>
  </p:notesMasterIdLst>
  <p:handoutMasterIdLst>
    <p:handoutMasterId r:id="rId112"/>
  </p:handoutMasterIdLst>
  <p:sldIdLst>
    <p:sldId id="324" r:id="rId2"/>
    <p:sldId id="302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  <p:sldId id="356" r:id="rId35"/>
    <p:sldId id="357" r:id="rId36"/>
    <p:sldId id="358" r:id="rId37"/>
    <p:sldId id="359" r:id="rId38"/>
    <p:sldId id="360" r:id="rId39"/>
    <p:sldId id="361" r:id="rId40"/>
    <p:sldId id="362" r:id="rId41"/>
    <p:sldId id="363" r:id="rId42"/>
    <p:sldId id="364" r:id="rId43"/>
    <p:sldId id="365" r:id="rId44"/>
    <p:sldId id="366" r:id="rId45"/>
    <p:sldId id="367" r:id="rId46"/>
    <p:sldId id="368" r:id="rId47"/>
    <p:sldId id="369" r:id="rId48"/>
    <p:sldId id="370" r:id="rId49"/>
    <p:sldId id="371" r:id="rId50"/>
    <p:sldId id="372" r:id="rId51"/>
    <p:sldId id="373" r:id="rId52"/>
    <p:sldId id="374" r:id="rId53"/>
    <p:sldId id="375" r:id="rId54"/>
    <p:sldId id="376" r:id="rId55"/>
    <p:sldId id="377" r:id="rId56"/>
    <p:sldId id="378" r:id="rId57"/>
    <p:sldId id="379" r:id="rId58"/>
    <p:sldId id="380" r:id="rId59"/>
    <p:sldId id="381" r:id="rId60"/>
    <p:sldId id="382" r:id="rId61"/>
    <p:sldId id="383" r:id="rId62"/>
    <p:sldId id="384" r:id="rId63"/>
    <p:sldId id="385" r:id="rId64"/>
    <p:sldId id="386" r:id="rId65"/>
    <p:sldId id="387" r:id="rId66"/>
    <p:sldId id="388" r:id="rId67"/>
    <p:sldId id="389" r:id="rId68"/>
    <p:sldId id="390" r:id="rId69"/>
    <p:sldId id="391" r:id="rId70"/>
    <p:sldId id="392" r:id="rId71"/>
    <p:sldId id="393" r:id="rId72"/>
    <p:sldId id="394" r:id="rId73"/>
    <p:sldId id="395" r:id="rId74"/>
    <p:sldId id="396" r:id="rId75"/>
    <p:sldId id="397" r:id="rId76"/>
    <p:sldId id="398" r:id="rId77"/>
    <p:sldId id="399" r:id="rId78"/>
    <p:sldId id="400" r:id="rId79"/>
    <p:sldId id="401" r:id="rId80"/>
    <p:sldId id="402" r:id="rId81"/>
    <p:sldId id="403" r:id="rId82"/>
    <p:sldId id="404" r:id="rId83"/>
    <p:sldId id="405" r:id="rId84"/>
    <p:sldId id="406" r:id="rId85"/>
    <p:sldId id="407" r:id="rId86"/>
    <p:sldId id="408" r:id="rId87"/>
    <p:sldId id="409" r:id="rId88"/>
    <p:sldId id="411" r:id="rId89"/>
    <p:sldId id="410" r:id="rId90"/>
    <p:sldId id="412" r:id="rId91"/>
    <p:sldId id="413" r:id="rId92"/>
    <p:sldId id="414" r:id="rId93"/>
    <p:sldId id="415" r:id="rId94"/>
    <p:sldId id="416" r:id="rId95"/>
    <p:sldId id="417" r:id="rId96"/>
    <p:sldId id="418" r:id="rId97"/>
    <p:sldId id="419" r:id="rId98"/>
    <p:sldId id="420" r:id="rId99"/>
    <p:sldId id="421" r:id="rId100"/>
    <p:sldId id="422" r:id="rId101"/>
    <p:sldId id="423" r:id="rId102"/>
    <p:sldId id="424" r:id="rId103"/>
    <p:sldId id="425" r:id="rId104"/>
    <p:sldId id="426" r:id="rId105"/>
    <p:sldId id="427" r:id="rId106"/>
    <p:sldId id="428" r:id="rId107"/>
    <p:sldId id="429" r:id="rId108"/>
    <p:sldId id="430" r:id="rId109"/>
    <p:sldId id="431" r:id="rId110"/>
  </p:sldIdLst>
  <p:sldSz cx="12192000" cy="6858000"/>
  <p:notesSz cx="6858000" cy="9144000"/>
  <p:custDataLst>
    <p:tags r:id="rId1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117" Type="http://schemas.openxmlformats.org/officeDocument/2006/relationships/tableStyles" Target="tableStyles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12" Type="http://schemas.openxmlformats.org/officeDocument/2006/relationships/handoutMaster" Target="handoutMasters/handoutMaster1.xml"/><Relationship Id="rId16" Type="http://schemas.openxmlformats.org/officeDocument/2006/relationships/slide" Target="slides/slide15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slide" Target="slides/slide86.xml"/><Relationship Id="rId102" Type="http://schemas.openxmlformats.org/officeDocument/2006/relationships/slide" Target="slides/slide101.xml"/><Relationship Id="rId110" Type="http://schemas.openxmlformats.org/officeDocument/2006/relationships/slide" Target="slides/slide109.xml"/><Relationship Id="rId115" Type="http://schemas.openxmlformats.org/officeDocument/2006/relationships/viewProps" Target="viewProp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13" Type="http://schemas.openxmlformats.org/officeDocument/2006/relationships/tags" Target="tags/tag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116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11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14" Type="http://schemas.openxmlformats.org/officeDocument/2006/relationships/presProps" Target="presProps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2.png"/><Relationship Id="rId1" Type="http://schemas.openxmlformats.org/officeDocument/2006/relationships/slideLayout" Target="../slideLayouts/slideLayout1.xml"/></Relationships>
</file>

<file path=ppt/slides/_rels/slide10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4.png"/><Relationship Id="rId2" Type="http://schemas.openxmlformats.org/officeDocument/2006/relationships/image" Target="../media/image113.png"/><Relationship Id="rId1" Type="http://schemas.openxmlformats.org/officeDocument/2006/relationships/slideLayout" Target="../slideLayouts/slideLayout1.xml"/></Relationships>
</file>

<file path=ppt/slides/_rels/slide1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10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6.png"/><Relationship Id="rId1" Type="http://schemas.openxmlformats.org/officeDocument/2006/relationships/slideLayout" Target="../slideLayouts/slideLayout1.xml"/></Relationships>
</file>

<file path=ppt/slides/_rels/slide10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7.png"/><Relationship Id="rId1" Type="http://schemas.openxmlformats.org/officeDocument/2006/relationships/slideLayout" Target="../slideLayouts/slideLayout1.xml"/></Relationships>
</file>

<file path=ppt/slides/_rels/slide10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8.png"/><Relationship Id="rId1" Type="http://schemas.openxmlformats.org/officeDocument/2006/relationships/slideLayout" Target="../slideLayouts/slideLayout1.xml"/></Relationships>
</file>

<file path=ppt/slides/_rels/slide10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9.png"/><Relationship Id="rId1" Type="http://schemas.openxmlformats.org/officeDocument/2006/relationships/slideLayout" Target="../slideLayouts/slideLayout1.xml"/></Relationships>
</file>

<file path=ppt/slides/_rels/slide10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0.png"/><Relationship Id="rId1" Type="http://schemas.openxmlformats.org/officeDocument/2006/relationships/slideLayout" Target="../slideLayouts/slideLayout1.xml"/></Relationships>
</file>

<file path=ppt/slides/_rels/slide10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1.png"/><Relationship Id="rId1" Type="http://schemas.openxmlformats.org/officeDocument/2006/relationships/slideLayout" Target="../slideLayouts/slideLayout1.xml"/></Relationships>
</file>

<file path=ppt/slides/_rels/slide10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1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1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1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1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1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1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png"/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1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1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1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png"/><Relationship Id="rId1" Type="http://schemas.openxmlformats.org/officeDocument/2006/relationships/slideLayout" Target="../slideLayouts/slideLayout1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6.png"/><Relationship Id="rId1" Type="http://schemas.openxmlformats.org/officeDocument/2006/relationships/slideLayout" Target="../slideLayouts/slideLayout1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png"/><Relationship Id="rId2" Type="http://schemas.openxmlformats.org/officeDocument/2006/relationships/image" Target="../media/image87.png"/><Relationship Id="rId1" Type="http://schemas.openxmlformats.org/officeDocument/2006/relationships/slideLayout" Target="../slideLayouts/slideLayout1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9.png"/><Relationship Id="rId1" Type="http://schemas.openxmlformats.org/officeDocument/2006/relationships/slideLayout" Target="../slideLayouts/slideLayout1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0.png"/><Relationship Id="rId1" Type="http://schemas.openxmlformats.org/officeDocument/2006/relationships/slideLayout" Target="../slideLayouts/slideLayout1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2.png"/><Relationship Id="rId1" Type="http://schemas.openxmlformats.org/officeDocument/2006/relationships/slideLayout" Target="../slideLayouts/slideLayout1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3.png"/><Relationship Id="rId1" Type="http://schemas.openxmlformats.org/officeDocument/2006/relationships/slideLayout" Target="../slideLayouts/slideLayout1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4.png"/><Relationship Id="rId1" Type="http://schemas.openxmlformats.org/officeDocument/2006/relationships/slideLayout" Target="../slideLayouts/slideLayout1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5.png"/><Relationship Id="rId1" Type="http://schemas.openxmlformats.org/officeDocument/2006/relationships/slideLayout" Target="../slideLayouts/slideLayout1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6.png"/><Relationship Id="rId1" Type="http://schemas.openxmlformats.org/officeDocument/2006/relationships/slideLayout" Target="../slideLayouts/slideLayout1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7.png"/><Relationship Id="rId1" Type="http://schemas.openxmlformats.org/officeDocument/2006/relationships/slideLayout" Target="../slideLayouts/slideLayout1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8.png"/><Relationship Id="rId1" Type="http://schemas.openxmlformats.org/officeDocument/2006/relationships/slideLayout" Target="../slideLayouts/slideLayout1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9.png"/><Relationship Id="rId1" Type="http://schemas.openxmlformats.org/officeDocument/2006/relationships/slideLayout" Target="../slideLayouts/slideLayout1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0.png"/><Relationship Id="rId1" Type="http://schemas.openxmlformats.org/officeDocument/2006/relationships/slideLayout" Target="../slideLayouts/slideLayout1.xm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2.png"/><Relationship Id="rId1" Type="http://schemas.openxmlformats.org/officeDocument/2006/relationships/slideLayout" Target="../slideLayouts/slideLayout1.xml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3.png"/><Relationship Id="rId1" Type="http://schemas.openxmlformats.org/officeDocument/2006/relationships/slideLayout" Target="../slideLayouts/slideLayout1.xml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4.png"/><Relationship Id="rId1" Type="http://schemas.openxmlformats.org/officeDocument/2006/relationships/slideLayout" Target="../slideLayouts/slideLayout1.xml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5.png"/><Relationship Id="rId1" Type="http://schemas.openxmlformats.org/officeDocument/2006/relationships/slideLayout" Target="../slideLayouts/slideLayout1.xml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6.png"/><Relationship Id="rId1" Type="http://schemas.openxmlformats.org/officeDocument/2006/relationships/slideLayout" Target="../slideLayouts/slideLayout1.xml"/></Relationships>
</file>

<file path=ppt/slides/_rels/slide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7.png"/><Relationship Id="rId1" Type="http://schemas.openxmlformats.org/officeDocument/2006/relationships/slideLayout" Target="../slideLayouts/slideLayout1.xml"/></Relationships>
</file>

<file path=ppt/slides/_rels/slide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8.png"/><Relationship Id="rId1" Type="http://schemas.openxmlformats.org/officeDocument/2006/relationships/slideLayout" Target="../slideLayouts/slideLayout1.xml"/></Relationships>
</file>

<file path=ppt/slides/_rels/slide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9.png"/><Relationship Id="rId1" Type="http://schemas.openxmlformats.org/officeDocument/2006/relationships/slideLayout" Target="../slideLayouts/slideLayout1.xml"/></Relationships>
</file>

<file path=ppt/slides/_rels/slide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0.png"/><Relationship Id="rId1" Type="http://schemas.openxmlformats.org/officeDocument/2006/relationships/slideLayout" Target="../slideLayouts/slideLayout1.xml"/></Relationships>
</file>

<file path=ppt/slides/_rels/slide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86162" y="1340768"/>
            <a:ext cx="5019675" cy="14954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57587" y="3454896"/>
            <a:ext cx="5076825" cy="8382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49944" y="4911799"/>
            <a:ext cx="5267325" cy="581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62" y="1510630"/>
            <a:ext cx="11801475" cy="4438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11624" y="5301208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23229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1466850"/>
            <a:ext cx="11772900" cy="3924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76942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587" y="1268760"/>
            <a:ext cx="11934825" cy="4867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91544" y="5991225"/>
            <a:ext cx="10153650" cy="866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22990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2028825"/>
            <a:ext cx="11687175" cy="2800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5673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35526"/>
            <a:ext cx="11469166" cy="5577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5520" y="2060848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34505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212" y="1267544"/>
            <a:ext cx="11077575" cy="5257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63551" y="5085184"/>
            <a:ext cx="957123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55612" y="5872263"/>
            <a:ext cx="440428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89835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557337"/>
            <a:ext cx="11553825" cy="3743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5520" y="2564904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62769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2937" y="1541487"/>
            <a:ext cx="10906125" cy="4695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20676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7225" y="2281237"/>
            <a:ext cx="10877550" cy="2295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63552" y="2262427"/>
            <a:ext cx="947122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09313" y="2980056"/>
            <a:ext cx="10825461" cy="15967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03417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62" y="2590800"/>
            <a:ext cx="11801475" cy="167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8836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247968"/>
            <a:ext cx="10575726" cy="549339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1224818"/>
            <a:ext cx="11089232" cy="678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2185516"/>
            <a:ext cx="11089232" cy="678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7408" y="3169365"/>
            <a:ext cx="11089232" cy="678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67408" y="4095339"/>
            <a:ext cx="11089232" cy="678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67408" y="5067613"/>
            <a:ext cx="11089232" cy="678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67408" y="6039886"/>
            <a:ext cx="11089232" cy="678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60104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250" y="2100262"/>
            <a:ext cx="11239500" cy="2657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98619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0537" y="1600200"/>
            <a:ext cx="11210925" cy="36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80534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8162" y="2119312"/>
            <a:ext cx="11115675" cy="2619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41096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825" y="1233487"/>
            <a:ext cx="11182350" cy="4391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19536" y="4960190"/>
            <a:ext cx="712879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9302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2119312"/>
            <a:ext cx="11668125" cy="2619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60357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9587" y="1633537"/>
            <a:ext cx="11172825" cy="3590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49459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9587" y="1439763"/>
            <a:ext cx="11172825" cy="4581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368" y="1439763"/>
            <a:ext cx="1137726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7368" y="2354163"/>
            <a:ext cx="1137726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7368" y="3372735"/>
            <a:ext cx="1137726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07368" y="4310284"/>
            <a:ext cx="1137726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07368" y="5282557"/>
            <a:ext cx="1137726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97766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" y="1429097"/>
            <a:ext cx="11791950" cy="444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71750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279351"/>
            <a:ext cx="11610975" cy="5534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41186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7375" y="879301"/>
            <a:ext cx="8477250" cy="5934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744072" y="2852936"/>
            <a:ext cx="180020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933844" y="3468734"/>
            <a:ext cx="1800200" cy="4643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686198" y="4188814"/>
            <a:ext cx="3010201" cy="4643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644477" y="4875835"/>
            <a:ext cx="1800200" cy="4643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644477" y="5524018"/>
            <a:ext cx="1800200" cy="4643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644477" y="6160626"/>
            <a:ext cx="1800200" cy="4643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480145"/>
            <a:ext cx="11620500" cy="4829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99656" y="2564904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08181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325" y="1418431"/>
            <a:ext cx="10801350" cy="4314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63552" y="4293096"/>
            <a:ext cx="9721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01910" y="5091749"/>
            <a:ext cx="601416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19889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638300"/>
            <a:ext cx="11572875" cy="3581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03712" y="3573016"/>
            <a:ext cx="28803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968208" y="3573016"/>
            <a:ext cx="28803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75520" y="4509120"/>
            <a:ext cx="28803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8563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628800"/>
            <a:ext cx="11563350" cy="2552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2462" y="4365104"/>
            <a:ext cx="10887075" cy="18002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52461" y="4437112"/>
            <a:ext cx="1088707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52461" y="5374661"/>
            <a:ext cx="1088707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98254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" y="2095500"/>
            <a:ext cx="11791950" cy="2667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071664" y="2074130"/>
            <a:ext cx="900100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46095" y="2996952"/>
            <a:ext cx="238560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2486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2609850"/>
            <a:ext cx="11639550" cy="1638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4270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6750" y="1614487"/>
            <a:ext cx="10858500" cy="3629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6750" y="1587997"/>
            <a:ext cx="1085850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66750" y="2525547"/>
            <a:ext cx="1085850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66750" y="3439947"/>
            <a:ext cx="1085850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66750" y="4423795"/>
            <a:ext cx="1085850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65698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312" y="2152650"/>
            <a:ext cx="11001375" cy="2552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1388" y="2119705"/>
            <a:ext cx="1080320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1388" y="3022531"/>
            <a:ext cx="1080320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1388" y="4006379"/>
            <a:ext cx="1080320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28060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29062" y="3038475"/>
            <a:ext cx="4333875" cy="781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0882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325" y="1382613"/>
            <a:ext cx="10801350" cy="4638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392144" y="4149080"/>
            <a:ext cx="129614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040326" y="5229200"/>
            <a:ext cx="280820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35417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737" y="2143125"/>
            <a:ext cx="11058525" cy="2571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28248" y="2143125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96896" y="3995075"/>
            <a:ext cx="885163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39879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4525" y="1538287"/>
            <a:ext cx="8362950" cy="3781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303912" y="1538287"/>
            <a:ext cx="352839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102565" y="2522135"/>
            <a:ext cx="352839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322484" y="3482834"/>
            <a:ext cx="352839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500682" y="4524555"/>
            <a:ext cx="352839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37218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975" y="1321643"/>
            <a:ext cx="11830050" cy="5419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2204864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262991" y="5144833"/>
            <a:ext cx="974803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93006" y="5989785"/>
            <a:ext cx="242267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90161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04190"/>
            <a:ext cx="11220375" cy="550918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31504" y="2204864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3170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9112" y="2671762"/>
            <a:ext cx="11153775" cy="1514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19535" y="2671762"/>
            <a:ext cx="975335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34746" y="3481989"/>
            <a:ext cx="603731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26944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212" y="1571625"/>
            <a:ext cx="11839575" cy="3714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2" y="3501008"/>
            <a:ext cx="1022513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03512" y="4509120"/>
            <a:ext cx="1022513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43137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844824"/>
            <a:ext cx="11134725" cy="742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3224" y="2714203"/>
            <a:ext cx="10439400" cy="36671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273224" y="3645024"/>
            <a:ext cx="1043940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73224" y="4570999"/>
            <a:ext cx="1043940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73224" y="5496974"/>
            <a:ext cx="1043940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84820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62" y="2062162"/>
            <a:ext cx="11191875" cy="2733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7" y="2996952"/>
            <a:ext cx="1056448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447" y="3933056"/>
            <a:ext cx="1056448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49051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614487"/>
            <a:ext cx="11696700" cy="3629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9776" y="3435898"/>
            <a:ext cx="309634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818398" y="3435898"/>
            <a:ext cx="3462177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227826" y="4437112"/>
            <a:ext cx="3462177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99676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450" y="1585912"/>
            <a:ext cx="11087100" cy="3686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336360" y="2492896"/>
            <a:ext cx="151216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82264" y="3442020"/>
            <a:ext cx="248554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366244" y="3442020"/>
            <a:ext cx="198690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144168" y="3442020"/>
            <a:ext cx="270436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72128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487" y="1604962"/>
            <a:ext cx="11249025" cy="3648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20336" y="2492896"/>
            <a:ext cx="244827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68528" y="3453595"/>
            <a:ext cx="168711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726533" y="3453595"/>
            <a:ext cx="409765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760296" y="3453595"/>
            <a:ext cx="327708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306201" y="4437112"/>
            <a:ext cx="176546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14858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582638"/>
            <a:ext cx="11591925" cy="4438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1557373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99796" y="4821434"/>
            <a:ext cx="1009216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85396" y="5400168"/>
            <a:ext cx="1089923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15401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212" y="1457672"/>
            <a:ext cx="11839575" cy="441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64444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995487"/>
            <a:ext cx="11325225" cy="2867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33386" y="2013961"/>
            <a:ext cx="1132522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33386" y="2974660"/>
            <a:ext cx="1132522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33386" y="3958509"/>
            <a:ext cx="1132522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82031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2708920"/>
            <a:ext cx="11763375" cy="600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3501380"/>
            <a:ext cx="4152900" cy="647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54651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0399"/>
            <a:ext cx="11072737" cy="553172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399" y="1260399"/>
            <a:ext cx="10856713" cy="5844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399" y="2197949"/>
            <a:ext cx="10856713" cy="5844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5399" y="3158648"/>
            <a:ext cx="10856713" cy="5844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95399" y="4107772"/>
            <a:ext cx="10856713" cy="5844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95399" y="5091620"/>
            <a:ext cx="10856713" cy="5844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95399" y="6075468"/>
            <a:ext cx="10856713" cy="5844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39095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2600325"/>
            <a:ext cx="11553825" cy="165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30206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9587" y="1594445"/>
            <a:ext cx="11172825" cy="4714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1556792"/>
            <a:ext cx="1108923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400" y="2563790"/>
            <a:ext cx="1108923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5400" y="3536064"/>
            <a:ext cx="1108923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95400" y="4508337"/>
            <a:ext cx="1108923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95400" y="5480611"/>
            <a:ext cx="1108923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82493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662112"/>
            <a:ext cx="11372850" cy="3533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66523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646262"/>
            <a:ext cx="11706225" cy="4591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91364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624012"/>
            <a:ext cx="11591925" cy="3609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59858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" y="2533650"/>
            <a:ext cx="11811000" cy="1790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06959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643062"/>
            <a:ext cx="11506200" cy="3571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760296" y="1556792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03512" y="3645024"/>
            <a:ext cx="1022513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39040" y="4218970"/>
            <a:ext cx="11333624" cy="13702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60120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1297145" cy="541302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159896" y="2276872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646033" y="3249146"/>
            <a:ext cx="62024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046306" y="4047799"/>
            <a:ext cx="131338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871864" y="5124245"/>
            <a:ext cx="131338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889101" y="5992346"/>
            <a:ext cx="131338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4781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412776"/>
            <a:ext cx="11630025" cy="723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2626" y="2276872"/>
            <a:ext cx="10267950" cy="16573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287688" y="3286150"/>
            <a:ext cx="36004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949865" y="3286150"/>
            <a:ext cx="36004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519445" y="3286150"/>
            <a:ext cx="36004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22924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560537"/>
            <a:ext cx="11591925" cy="4676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3429000"/>
            <a:ext cx="1062049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71464" y="4447572"/>
            <a:ext cx="1062049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71464" y="5373546"/>
            <a:ext cx="1062049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46735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557337"/>
            <a:ext cx="11649075" cy="3743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1524392"/>
            <a:ext cx="129614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128" y="2492896"/>
            <a:ext cx="662505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793883" y="4464361"/>
            <a:ext cx="416621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85760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2614612"/>
            <a:ext cx="11668125" cy="1628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87696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6750" y="1584920"/>
            <a:ext cx="10858500" cy="4724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1628800"/>
            <a:ext cx="1068583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9376" y="2601074"/>
            <a:ext cx="1104587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9376" y="3645024"/>
            <a:ext cx="1104587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79376" y="4545622"/>
            <a:ext cx="1104587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79376" y="5589240"/>
            <a:ext cx="1104587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24745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449288"/>
            <a:ext cx="11658600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64381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502246"/>
            <a:ext cx="11687175" cy="4591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53566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552575"/>
            <a:ext cx="11687175" cy="3752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30445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975" y="1528762"/>
            <a:ext cx="11830050" cy="3800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1437" y="5399112"/>
            <a:ext cx="7762875" cy="8382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727848" y="4581128"/>
            <a:ext cx="27363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295007" y="5426080"/>
            <a:ext cx="27363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24775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466850"/>
            <a:ext cx="11687175" cy="3924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2780928"/>
            <a:ext cx="1041648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87488" y="3452260"/>
            <a:ext cx="1041648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87488" y="4797152"/>
            <a:ext cx="1041648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29901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6" grpId="0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312118"/>
            <a:ext cx="11553825" cy="5429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11624" y="2204864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0932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628800"/>
            <a:ext cx="11677650" cy="2724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2332" y="4510633"/>
            <a:ext cx="10782300" cy="7905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99455" y="3501008"/>
            <a:ext cx="1073536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99455" y="4450132"/>
            <a:ext cx="1073536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97760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2614612"/>
            <a:ext cx="11572875" cy="1628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78989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2024062"/>
            <a:ext cx="10972800" cy="2809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9600" y="1991117"/>
            <a:ext cx="1097280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09600" y="2924944"/>
            <a:ext cx="1097280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09600" y="3866216"/>
            <a:ext cx="1097280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80365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0087" y="1624012"/>
            <a:ext cx="10791825" cy="3609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82424" y="1556792"/>
            <a:ext cx="1088618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82424" y="2540640"/>
            <a:ext cx="1088618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82424" y="3501338"/>
            <a:ext cx="1088618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82424" y="4462037"/>
            <a:ext cx="1088618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89775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90775" y="3043237"/>
            <a:ext cx="7410450" cy="771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07572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420713"/>
            <a:ext cx="11344275" cy="4600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11624" y="4365104"/>
            <a:ext cx="151216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623868" y="4365104"/>
            <a:ext cx="151216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536111" y="4365104"/>
            <a:ext cx="89870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857518" y="5279504"/>
            <a:ext cx="151216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1529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962" y="1552575"/>
            <a:ext cx="11268075" cy="3752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248128" y="2492896"/>
            <a:ext cx="417646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491196" y="3476744"/>
            <a:ext cx="417646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461050" y="4437443"/>
            <a:ext cx="417646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99687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9637" y="1325463"/>
            <a:ext cx="10372725" cy="4695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159896" y="1268760"/>
            <a:ext cx="295232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727056" y="2241033"/>
            <a:ext cx="295232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627461" y="3213307"/>
            <a:ext cx="295232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523288" y="4162431"/>
            <a:ext cx="625323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627461" y="5157854"/>
            <a:ext cx="295232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82302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" y="1573113"/>
            <a:ext cx="11811000" cy="4448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20336" y="1573113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135560" y="4437112"/>
            <a:ext cx="986594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08642" y="5319348"/>
            <a:ext cx="2667077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51660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587" y="1551012"/>
            <a:ext cx="11934825" cy="4686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11624" y="3501008"/>
            <a:ext cx="367240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376221" y="3501008"/>
            <a:ext cx="367240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271786" y="5410831"/>
            <a:ext cx="367240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312024" y="5410831"/>
            <a:ext cx="367240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71225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1659979"/>
            <a:ext cx="11772900" cy="4505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6" y="2636912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279576" y="5484285"/>
            <a:ext cx="6964077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26123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340768"/>
            <a:ext cx="11487150" cy="752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2132856"/>
            <a:ext cx="9201150" cy="28670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632504" y="1301155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90376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250" y="1743075"/>
            <a:ext cx="11239500" cy="3371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91544" y="3645024"/>
            <a:ext cx="993156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83604" y="4365215"/>
            <a:ext cx="440428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25101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536154"/>
            <a:ext cx="11734800" cy="4629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6" y="3429000"/>
            <a:ext cx="104039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59496" y="4389699"/>
            <a:ext cx="104039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559496" y="5385122"/>
            <a:ext cx="104039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09345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875" y="1268760"/>
            <a:ext cx="11144250" cy="5600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39" y="3140968"/>
            <a:ext cx="1061268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5439" y="4066943"/>
            <a:ext cx="1061268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55439" y="5027642"/>
            <a:ext cx="1061268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55439" y="5988341"/>
            <a:ext cx="1061268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13334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469479"/>
            <a:ext cx="11706225" cy="4695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5520" y="4365104"/>
            <a:ext cx="37444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168008" y="4365104"/>
            <a:ext cx="518457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250083" y="5291079"/>
            <a:ext cx="211772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136560" y="3356992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84892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" y="2306960"/>
            <a:ext cx="11049000" cy="1714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4107160"/>
            <a:ext cx="6543675" cy="762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192344" y="3164210"/>
            <a:ext cx="19442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919536" y="4043886"/>
            <a:ext cx="208823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199078" y="4043886"/>
            <a:ext cx="190503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07699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075" y="2552700"/>
            <a:ext cx="10991850" cy="1752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11624" y="3430779"/>
            <a:ext cx="777686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7364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" y="1510630"/>
            <a:ext cx="11887200" cy="4438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935760" y="5157192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98230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825" y="1657350"/>
            <a:ext cx="11182350" cy="3543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13535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" y="1621879"/>
            <a:ext cx="11782425" cy="4543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824192" y="1635233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1434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012" y="1628775"/>
            <a:ext cx="11229975" cy="3600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54886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012" y="1938337"/>
            <a:ext cx="11229975" cy="2981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19536" y="1938337"/>
            <a:ext cx="979145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30573" y="2598094"/>
            <a:ext cx="11180413" cy="28471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24737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" y="1416521"/>
            <a:ext cx="11791950" cy="4676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1" y="3284984"/>
            <a:ext cx="1100854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401" y="4268832"/>
            <a:ext cx="1129657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5401" y="5183232"/>
            <a:ext cx="1129657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48480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8112" y="1476722"/>
            <a:ext cx="11915775" cy="4400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94956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590675"/>
            <a:ext cx="11649075" cy="3676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7398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624012"/>
            <a:ext cx="11725275" cy="3609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8224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463005"/>
            <a:ext cx="11696700" cy="4486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10754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737" y="1464146"/>
            <a:ext cx="11820525" cy="4629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76320" y="2348880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36061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7225" y="2105025"/>
            <a:ext cx="10877550" cy="2647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04533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9137" y="2047875"/>
            <a:ext cx="10753725" cy="2762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05336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962" y="1638300"/>
            <a:ext cx="11268075" cy="3581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63552" y="4437112"/>
            <a:ext cx="720080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81762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62" y="1573113"/>
            <a:ext cx="11191875" cy="4448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07568" y="5373216"/>
            <a:ext cx="669674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81440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427187"/>
            <a:ext cx="11639550" cy="4810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5520" y="3429000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89593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6275" y="1304925"/>
            <a:ext cx="10839450" cy="4248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63551" y="3104964"/>
            <a:ext cx="945217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76275" y="3933056"/>
            <a:ext cx="10839450" cy="19442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52038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268760"/>
            <a:ext cx="11668125" cy="5476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9776" y="2132856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84298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" y="1557337"/>
            <a:ext cx="11791950" cy="3743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07568" y="3501008"/>
            <a:ext cx="964907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02454" y="4461706"/>
            <a:ext cx="964907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1399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283150"/>
            <a:ext cx="10503718" cy="553022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3140968"/>
            <a:ext cx="1008112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15480" y="4066943"/>
            <a:ext cx="1008112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15480" y="5050791"/>
            <a:ext cx="1008112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15480" y="5976766"/>
            <a:ext cx="1008112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31353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2514600"/>
            <a:ext cx="11649075" cy="182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97124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4362" y="1474812"/>
            <a:ext cx="10963275" cy="4762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5714" y="1479151"/>
            <a:ext cx="1110690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05714" y="2428275"/>
            <a:ext cx="1110690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05714" y="3493146"/>
            <a:ext cx="1110690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05714" y="4430695"/>
            <a:ext cx="1110690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05714" y="5414543"/>
            <a:ext cx="1110690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30870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887" y="1552575"/>
            <a:ext cx="10944225" cy="3752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886" y="1552575"/>
            <a:ext cx="11088737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3886" y="2524848"/>
            <a:ext cx="11088737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3886" y="3543420"/>
            <a:ext cx="11088737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23886" y="4457819"/>
            <a:ext cx="11088737" cy="8476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59036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45448"/>
            <a:ext cx="11416778" cy="53519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58113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120</TotalTime>
  <Words>0</Words>
  <Application>Microsoft Office PowerPoint</Application>
  <PresentationFormat>宽屏</PresentationFormat>
  <Paragraphs>0</Paragraphs>
  <Slides>109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109</vt:i4>
      </vt:variant>
    </vt:vector>
  </HeadingPairs>
  <TitlesOfParts>
    <vt:vector size="11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90</cp:revision>
  <dcterms:created xsi:type="dcterms:W3CDTF">2015-09-16T06:44:00Z</dcterms:created>
  <dcterms:modified xsi:type="dcterms:W3CDTF">2025-08-09T09:32:32Z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