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25" r:id="rId4"/>
    <p:sldId id="326" r:id="rId5"/>
    <p:sldId id="327" r:id="rId6"/>
    <p:sldId id="329" r:id="rId7"/>
    <p:sldId id="328" r:id="rId8"/>
    <p:sldId id="331" r:id="rId9"/>
    <p:sldId id="332" r:id="rId10"/>
    <p:sldId id="333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72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6450" y="2471737"/>
            <a:ext cx="8039100" cy="1914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700808"/>
            <a:ext cx="11782425" cy="164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3677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638300"/>
            <a:ext cx="11506200" cy="35814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509712"/>
            <a:ext cx="11468100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9630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77650" cy="191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7848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44325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8883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245" y="1484784"/>
            <a:ext cx="11925300" cy="295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4461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8448675" cy="35433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16262" y="3038343"/>
            <a:ext cx="3467100" cy="2085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79481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8601075" cy="3952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20411" y="3120562"/>
            <a:ext cx="3228975" cy="2162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4396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84784"/>
            <a:ext cx="8753475" cy="4495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06583" y="4653136"/>
            <a:ext cx="3171825" cy="107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46034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2025-08-12T11:04:27Z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