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61" r:id="rId13"/>
    <p:sldId id="362" r:id="rId14"/>
    <p:sldId id="363" r:id="rId15"/>
    <p:sldId id="364" r:id="rId16"/>
    <p:sldId id="365" r:id="rId17"/>
    <p:sldId id="366" r:id="rId18"/>
    <p:sldId id="367" r:id="rId19"/>
    <p:sldId id="368" r:id="rId20"/>
    <p:sldId id="369" r:id="rId21"/>
    <p:sldId id="370" r:id="rId22"/>
    <p:sldId id="371" r:id="rId23"/>
    <p:sldId id="372" r:id="rId24"/>
    <p:sldId id="373" r:id="rId25"/>
    <p:sldId id="374" r:id="rId26"/>
    <p:sldId id="375" r:id="rId27"/>
    <p:sldId id="376" r:id="rId28"/>
    <p:sldId id="377" r:id="rId29"/>
    <p:sldId id="378" r:id="rId30"/>
    <p:sldId id="379" r:id="rId31"/>
    <p:sldId id="380" r:id="rId32"/>
    <p:sldId id="381" r:id="rId33"/>
    <p:sldId id="382" r:id="rId34"/>
    <p:sldId id="383" r:id="rId35"/>
    <p:sldId id="384" r:id="rId36"/>
    <p:sldId id="385" r:id="rId37"/>
    <p:sldId id="386" r:id="rId38"/>
    <p:sldId id="387" r:id="rId39"/>
    <p:sldId id="388" r:id="rId40"/>
    <p:sldId id="389" r:id="rId41"/>
    <p:sldId id="390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162" y="1861567"/>
            <a:ext cx="5019675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3898" y="4355951"/>
            <a:ext cx="43243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8760"/>
            <a:ext cx="112585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204864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6048" y="3140968"/>
            <a:ext cx="4427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5097090"/>
            <a:ext cx="46298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85658" y="6092513"/>
            <a:ext cx="4427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32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03387"/>
            <a:ext cx="111061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4437112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4437112"/>
            <a:ext cx="957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5392" y="5420960"/>
            <a:ext cx="3532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86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21643"/>
            <a:ext cx="118776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25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36712"/>
            <a:ext cx="112204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261" y="1436712"/>
            <a:ext cx="112149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261" y="2478434"/>
            <a:ext cx="112149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261" y="3404409"/>
            <a:ext cx="112149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1261" y="4399832"/>
            <a:ext cx="112149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1261" y="5372105"/>
            <a:ext cx="112149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75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74254"/>
            <a:ext cx="117633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36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538412"/>
            <a:ext cx="1104900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4529683"/>
            <a:ext cx="11125200" cy="77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1500" y="2538412"/>
            <a:ext cx="112851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500" y="3475961"/>
            <a:ext cx="112851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500" y="4540832"/>
            <a:ext cx="112851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30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7337"/>
            <a:ext cx="116395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58738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77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69826"/>
            <a:ext cx="112395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62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586037"/>
            <a:ext cx="110585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24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24075"/>
            <a:ext cx="116395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54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425277"/>
            <a:ext cx="104870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70892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88932" y="6021288"/>
            <a:ext cx="62553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03387"/>
            <a:ext cx="112109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0536" y="1503387"/>
            <a:ext cx="114381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536" y="2498810"/>
            <a:ext cx="114381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536" y="3528957"/>
            <a:ext cx="114381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536" y="4501230"/>
            <a:ext cx="114381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0536" y="5473503"/>
            <a:ext cx="114381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2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085975"/>
            <a:ext cx="113823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99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524000"/>
            <a:ext cx="92392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1538287"/>
            <a:ext cx="90106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00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1528762"/>
            <a:ext cx="80962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86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89670"/>
            <a:ext cx="118395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0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47812"/>
            <a:ext cx="118014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4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85900"/>
            <a:ext cx="108680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1986" y="1484784"/>
            <a:ext cx="111226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986" y="2503357"/>
            <a:ext cx="111226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1986" y="3487205"/>
            <a:ext cx="111226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1986" y="4482628"/>
            <a:ext cx="111226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58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46237"/>
            <a:ext cx="109156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8782" y="1473725"/>
            <a:ext cx="110638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782" y="2434424"/>
            <a:ext cx="110638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782" y="3452996"/>
            <a:ext cx="110638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782" y="4425270"/>
            <a:ext cx="110638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8782" y="5443842"/>
            <a:ext cx="110638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22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52550"/>
            <a:ext cx="118205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98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524000"/>
            <a:ext cx="85344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524000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08232" y="4845934"/>
            <a:ext cx="43999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08720"/>
            <a:ext cx="108966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700" y="1508720"/>
            <a:ext cx="109929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700" y="2492569"/>
            <a:ext cx="109929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700" y="3464843"/>
            <a:ext cx="109929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700" y="4437116"/>
            <a:ext cx="109929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7700" y="5444113"/>
            <a:ext cx="109929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03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505075"/>
            <a:ext cx="1080135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64904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60327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25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6521"/>
            <a:ext cx="116586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89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28800"/>
            <a:ext cx="107918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492896"/>
            <a:ext cx="10820400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1628800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2554775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503899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522471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589240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94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962150"/>
            <a:ext cx="110013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1962150"/>
            <a:ext cx="108292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2969147"/>
            <a:ext cx="108292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7" y="4010868"/>
            <a:ext cx="108292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489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69826"/>
            <a:ext cx="117252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49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14053"/>
            <a:ext cx="117633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76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386012"/>
            <a:ext cx="11601450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7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290637"/>
            <a:ext cx="89916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156006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6732" y="4227874"/>
            <a:ext cx="12174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27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81212"/>
            <a:ext cx="117348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48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143125"/>
            <a:ext cx="111347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143125"/>
            <a:ext cx="792088" cy="493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2476" y="4122396"/>
            <a:ext cx="1923284" cy="493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546820"/>
            <a:ext cx="108013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2146" y="1412776"/>
            <a:ext cx="109384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146" y="2454497"/>
            <a:ext cx="109384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146" y="3496219"/>
            <a:ext cx="109384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2146" y="4491642"/>
            <a:ext cx="109384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2146" y="5429191"/>
            <a:ext cx="109384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68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505075"/>
            <a:ext cx="1087755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05075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523647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52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66850"/>
            <a:ext cx="115728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466850"/>
            <a:ext cx="792088" cy="521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47850"/>
            <a:ext cx="112776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509120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28787"/>
            <a:ext cx="116586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151263"/>
            <a:ext cx="2160240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99666" y="3151263"/>
            <a:ext cx="2313266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8510" y="4505499"/>
            <a:ext cx="2233473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77458" y="4505499"/>
            <a:ext cx="2398862" cy="396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24062"/>
            <a:ext cx="111156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924944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2476" y="3978240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4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62100"/>
            <a:ext cx="110775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429000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7311" y="3429000"/>
            <a:ext cx="38674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4371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17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2025-08-09T08:27:20Z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