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79" r:id="rId13"/>
    <p:sldId id="380" r:id="rId14"/>
    <p:sldId id="381" r:id="rId15"/>
    <p:sldId id="382" r:id="rId16"/>
    <p:sldId id="383" r:id="rId17"/>
    <p:sldId id="384" r:id="rId18"/>
    <p:sldId id="385" r:id="rId19"/>
    <p:sldId id="386" r:id="rId20"/>
    <p:sldId id="387" r:id="rId21"/>
    <p:sldId id="388" r:id="rId22"/>
    <p:sldId id="389" r:id="rId23"/>
    <p:sldId id="390" r:id="rId24"/>
    <p:sldId id="391" r:id="rId25"/>
    <p:sldId id="392" r:id="rId26"/>
    <p:sldId id="393" r:id="rId27"/>
    <p:sldId id="394" r:id="rId28"/>
    <p:sldId id="395" r:id="rId29"/>
    <p:sldId id="396" r:id="rId30"/>
    <p:sldId id="397" r:id="rId31"/>
    <p:sldId id="398" r:id="rId32"/>
    <p:sldId id="399" r:id="rId33"/>
    <p:sldId id="400" r:id="rId34"/>
    <p:sldId id="401" r:id="rId35"/>
    <p:sldId id="402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1" r:id="rId44"/>
    <p:sldId id="342" r:id="rId45"/>
    <p:sldId id="343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52" r:id="rId55"/>
    <p:sldId id="353" r:id="rId56"/>
    <p:sldId id="354" r:id="rId57"/>
    <p:sldId id="355" r:id="rId58"/>
    <p:sldId id="356" r:id="rId59"/>
    <p:sldId id="357" r:id="rId60"/>
    <p:sldId id="358" r:id="rId61"/>
    <p:sldId id="359" r:id="rId62"/>
    <p:sldId id="360" r:id="rId63"/>
    <p:sldId id="361" r:id="rId64"/>
    <p:sldId id="362" r:id="rId65"/>
    <p:sldId id="363" r:id="rId66"/>
    <p:sldId id="364" r:id="rId67"/>
    <p:sldId id="365" r:id="rId68"/>
    <p:sldId id="366" r:id="rId69"/>
    <p:sldId id="367" r:id="rId70"/>
    <p:sldId id="368" r:id="rId71"/>
    <p:sldId id="369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3289"/>
            <a:ext cx="111156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04937"/>
            <a:ext cx="108680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0768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333" y="2261463"/>
            <a:ext cx="9502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7916" y="2203590"/>
            <a:ext cx="32640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1976" y="3106416"/>
            <a:ext cx="35404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00175"/>
            <a:ext cx="112395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687" y="5457825"/>
            <a:ext cx="27146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018" y="1174576"/>
            <a:ext cx="101155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1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47800"/>
            <a:ext cx="107632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694" y="1442904"/>
            <a:ext cx="109639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694" y="2264706"/>
            <a:ext cx="109639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694" y="3109658"/>
            <a:ext cx="109639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694" y="3954610"/>
            <a:ext cx="109639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694" y="4811137"/>
            <a:ext cx="109639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4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71712"/>
            <a:ext cx="113633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9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76425"/>
            <a:ext cx="107537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9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71662"/>
            <a:ext cx="108108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290762"/>
            <a:ext cx="101822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616" y="2274291"/>
            <a:ext cx="10261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616" y="3107668"/>
            <a:ext cx="10261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616" y="3987344"/>
            <a:ext cx="10261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38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88840"/>
            <a:ext cx="106775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45024"/>
            <a:ext cx="78105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738089"/>
            <a:ext cx="10267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769" y="1700808"/>
            <a:ext cx="10245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769" y="2557334"/>
            <a:ext cx="10245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769" y="3460159"/>
            <a:ext cx="10245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769" y="4281962"/>
            <a:ext cx="10245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769" y="5161638"/>
            <a:ext cx="10245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94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8274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6494" y="6309320"/>
            <a:ext cx="5469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00894"/>
            <a:ext cx="10725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0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09278"/>
            <a:ext cx="112109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869160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8147" y="4869160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9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233612"/>
            <a:ext cx="112014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045810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774" y="3879189"/>
            <a:ext cx="54142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1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3470"/>
            <a:ext cx="112014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060848"/>
            <a:ext cx="102584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38437"/>
            <a:ext cx="110871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583779"/>
            <a:ext cx="99917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1872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8854" y="5693016"/>
            <a:ext cx="32451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1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81187"/>
            <a:ext cx="11191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75299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20249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2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95412"/>
            <a:ext cx="111442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996952"/>
            <a:ext cx="105406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865053"/>
            <a:ext cx="105406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640556"/>
            <a:ext cx="105406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56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14575"/>
            <a:ext cx="1059180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91425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90078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69754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00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24050"/>
            <a:ext cx="112490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85478"/>
            <a:ext cx="98202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0117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5853252"/>
            <a:ext cx="518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75395"/>
            <a:ext cx="106680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430" y="1505376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30" y="2350328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430" y="3172131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430" y="4017083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430" y="4850461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430" y="5660688"/>
            <a:ext cx="109831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1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73088"/>
            <a:ext cx="11220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11125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9670"/>
            <a:ext cx="11172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2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637" y="5978227"/>
            <a:ext cx="96107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1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7652"/>
            <a:ext cx="11277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776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3710" y="5382493"/>
            <a:ext cx="97749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6712" y="6030675"/>
            <a:ext cx="14929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4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28762"/>
            <a:ext cx="11115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54445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04503"/>
            <a:ext cx="105918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01208"/>
            <a:ext cx="9649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232" y="5879942"/>
            <a:ext cx="40776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85912"/>
            <a:ext cx="111537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671275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343150"/>
            <a:ext cx="1048702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79188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80703"/>
            <a:ext cx="10563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38070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7442" y="5802232"/>
            <a:ext cx="58567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5412"/>
            <a:ext cx="112776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329"/>
            <a:ext cx="112395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3088"/>
            <a:ext cx="11325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47812"/>
            <a:ext cx="11239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43050"/>
            <a:ext cx="112680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47912"/>
            <a:ext cx="11229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8762"/>
            <a:ext cx="112014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76872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4035" y="3063951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9746" y="4707556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78210"/>
            <a:ext cx="112204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5" y="2060848"/>
            <a:ext cx="2880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2773" y="2060848"/>
            <a:ext cx="2880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437112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282064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6045993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975"/>
            <a:ext cx="10904909" cy="55444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1" y="450912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9437" y="528462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43062"/>
            <a:ext cx="106775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24158"/>
            <a:ext cx="5112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5372" y="4293096"/>
            <a:ext cx="21744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3493" y="2737080"/>
            <a:ext cx="21744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3501009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4299663"/>
            <a:ext cx="22718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28800"/>
            <a:ext cx="11049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8264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62" y="4523365"/>
            <a:ext cx="95569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47850"/>
            <a:ext cx="106489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364" y="3124384"/>
            <a:ext cx="102021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364" y="3911462"/>
            <a:ext cx="47295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62075"/>
            <a:ext cx="112871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95412"/>
            <a:ext cx="112299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38275"/>
            <a:ext cx="112395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2603"/>
            <a:ext cx="114109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71600"/>
            <a:ext cx="112680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385887"/>
            <a:ext cx="81153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6828" y="2204864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6828" y="3003518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9248" y="3906344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1471" y="4728147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14512"/>
            <a:ext cx="112395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95801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2021" y="4319469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14512"/>
            <a:ext cx="106013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96211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81865"/>
            <a:ext cx="99811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65104"/>
            <a:ext cx="96211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85887"/>
            <a:ext cx="112776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6971"/>
            <a:ext cx="10607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21923"/>
            <a:ext cx="10607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66874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41" y="2475706"/>
            <a:ext cx="108108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70157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77069"/>
            <a:ext cx="11325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86012"/>
            <a:ext cx="113347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47800"/>
            <a:ext cx="113442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4996"/>
            <a:ext cx="10493052" cy="555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81175"/>
            <a:ext cx="10820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43087"/>
            <a:ext cx="106584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09700"/>
            <a:ext cx="106489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90811"/>
            <a:ext cx="106203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709862"/>
            <a:ext cx="106299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65845"/>
            <a:ext cx="106108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3103"/>
            <a:ext cx="108585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877272"/>
            <a:ext cx="9001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90712"/>
            <a:ext cx="106489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57325"/>
            <a:ext cx="107632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90700"/>
            <a:ext cx="111728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50100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1712" y="3501008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4011" y="4357535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76362"/>
            <a:ext cx="10744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4864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567" y="2204864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9478" y="3952642"/>
            <a:ext cx="32747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7940" y="3952642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4947" y="4809168"/>
            <a:ext cx="1072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2025-08-09T04:44:20Z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