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24" r:id="rId2"/>
    <p:sldId id="302" r:id="rId3"/>
    <p:sldId id="325" r:id="rId4"/>
    <p:sldId id="353" r:id="rId5"/>
    <p:sldId id="352" r:id="rId6"/>
    <p:sldId id="326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73" r:id="rId27"/>
    <p:sldId id="374" r:id="rId28"/>
    <p:sldId id="375" r:id="rId29"/>
    <p:sldId id="376" r:id="rId30"/>
    <p:sldId id="377" r:id="rId31"/>
    <p:sldId id="378" r:id="rId32"/>
    <p:sldId id="379" r:id="rId33"/>
    <p:sldId id="380" r:id="rId34"/>
    <p:sldId id="381" r:id="rId35"/>
    <p:sldId id="382" r:id="rId36"/>
    <p:sldId id="383" r:id="rId37"/>
    <p:sldId id="384" r:id="rId38"/>
    <p:sldId id="385" r:id="rId39"/>
    <p:sldId id="386" r:id="rId40"/>
    <p:sldId id="387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556792"/>
            <a:ext cx="5161905" cy="15809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8512" y="4010769"/>
            <a:ext cx="55149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2055"/>
            <a:ext cx="114490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72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58602"/>
            <a:ext cx="118967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42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62100"/>
            <a:ext cx="116395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45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38350"/>
            <a:ext cx="116490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42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56903"/>
            <a:ext cx="115443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40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490787"/>
            <a:ext cx="1174432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47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04962"/>
            <a:ext cx="116776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5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04528"/>
            <a:ext cx="116967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83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8803"/>
            <a:ext cx="116205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68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14537"/>
            <a:ext cx="116776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44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99195"/>
            <a:ext cx="11610975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1137"/>
            <a:ext cx="116205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99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22995"/>
            <a:ext cx="115443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79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576512"/>
            <a:ext cx="116300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29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68760"/>
            <a:ext cx="1179195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5175076"/>
            <a:ext cx="116109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98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43050"/>
            <a:ext cx="117348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10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605111"/>
            <a:ext cx="119062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11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28762"/>
            <a:ext cx="116967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93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03945"/>
            <a:ext cx="115443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08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0187"/>
            <a:ext cx="116586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22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6178"/>
          <a:stretch/>
        </p:blipFill>
        <p:spPr>
          <a:xfrm>
            <a:off x="271462" y="2049338"/>
            <a:ext cx="11649075" cy="368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4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15988"/>
            <a:ext cx="111918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30456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9826" y="2436512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5229" y="4774598"/>
            <a:ext cx="5063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0636" y="4786173"/>
            <a:ext cx="5612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02261" y="4774598"/>
            <a:ext cx="5612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41289" y="4751448"/>
            <a:ext cx="5612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57400"/>
            <a:ext cx="117538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73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566987"/>
            <a:ext cx="116967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86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00250"/>
            <a:ext cx="111252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700808"/>
            <a:ext cx="1123324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780928"/>
            <a:ext cx="1123324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795826"/>
            <a:ext cx="1123324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42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005012"/>
            <a:ext cx="111633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005012"/>
            <a:ext cx="11233248" cy="631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35158"/>
            <a:ext cx="11233248" cy="5598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088455"/>
            <a:ext cx="11233248" cy="5598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23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57387"/>
            <a:ext cx="11649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06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1302593"/>
            <a:ext cx="66675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724160"/>
            <a:ext cx="165618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3044586"/>
            <a:ext cx="16985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3411613"/>
            <a:ext cx="1698588" cy="261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79" y="4783238"/>
            <a:ext cx="158417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79922" y="5111827"/>
            <a:ext cx="1991942" cy="261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9922" y="5398829"/>
            <a:ext cx="1991942" cy="261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79922" y="5696486"/>
            <a:ext cx="1991942" cy="261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55480" y="5435097"/>
            <a:ext cx="1708872" cy="261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98304" y="5759899"/>
            <a:ext cx="1894039" cy="261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98304" y="6059937"/>
            <a:ext cx="1894039" cy="261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98304" y="6359974"/>
            <a:ext cx="1894039" cy="261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81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27187"/>
            <a:ext cx="117062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4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57400"/>
            <a:ext cx="109918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916832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981703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965551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8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9225"/>
            <a:ext cx="116395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38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14537"/>
            <a:ext cx="110204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94280"/>
            <a:ext cx="10873208" cy="642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989703"/>
            <a:ext cx="10873208" cy="642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985126"/>
            <a:ext cx="10873208" cy="642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74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09775"/>
            <a:ext cx="115728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00977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97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85962"/>
            <a:ext cx="111252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400" y="1985962"/>
            <a:ext cx="11125200" cy="65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400" y="3039258"/>
            <a:ext cx="11125200" cy="65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400" y="4034681"/>
            <a:ext cx="11125200" cy="65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71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133600"/>
            <a:ext cx="11325225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4234812"/>
            <a:ext cx="3744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6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28737"/>
            <a:ext cx="116300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043112"/>
            <a:ext cx="112490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988840"/>
            <a:ext cx="3168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8636" y="2708920"/>
            <a:ext cx="51718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0191" y="3429000"/>
            <a:ext cx="3168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2338" y="4234329"/>
            <a:ext cx="43461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67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70620"/>
            <a:ext cx="117157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5649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36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489670"/>
            <a:ext cx="99250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11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2025-08-09T06:57:48Z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