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24" r:id="rId2"/>
    <p:sldId id="361" r:id="rId3"/>
    <p:sldId id="362" r:id="rId4"/>
    <p:sldId id="363" r:id="rId5"/>
    <p:sldId id="364" r:id="rId6"/>
    <p:sldId id="365" r:id="rId7"/>
    <p:sldId id="366" r:id="rId8"/>
    <p:sldId id="367" r:id="rId9"/>
    <p:sldId id="369" r:id="rId10"/>
    <p:sldId id="370" r:id="rId11"/>
    <p:sldId id="371" r:id="rId12"/>
    <p:sldId id="372" r:id="rId13"/>
    <p:sldId id="373" r:id="rId14"/>
    <p:sldId id="374" r:id="rId15"/>
    <p:sldId id="375" r:id="rId16"/>
    <p:sldId id="376" r:id="rId17"/>
    <p:sldId id="377" r:id="rId18"/>
    <p:sldId id="378" r:id="rId19"/>
    <p:sldId id="379" r:id="rId20"/>
    <p:sldId id="380" r:id="rId21"/>
    <p:sldId id="381" r:id="rId22"/>
    <p:sldId id="382" r:id="rId23"/>
    <p:sldId id="383" r:id="rId24"/>
    <p:sldId id="384" r:id="rId25"/>
    <p:sldId id="385" r:id="rId26"/>
    <p:sldId id="386" r:id="rId27"/>
    <p:sldId id="387" r:id="rId28"/>
    <p:sldId id="388" r:id="rId29"/>
    <p:sldId id="389" r:id="rId30"/>
    <p:sldId id="390" r:id="rId31"/>
    <p:sldId id="391" r:id="rId32"/>
    <p:sldId id="392" r:id="rId33"/>
    <p:sldId id="393" r:id="rId34"/>
    <p:sldId id="302" r:id="rId35"/>
    <p:sldId id="325" r:id="rId36"/>
    <p:sldId id="326" r:id="rId37"/>
    <p:sldId id="327" r:id="rId38"/>
    <p:sldId id="328" r:id="rId39"/>
    <p:sldId id="329" r:id="rId40"/>
    <p:sldId id="330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6162" y="1988840"/>
            <a:ext cx="5019675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9037" y="4236318"/>
            <a:ext cx="473392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047875"/>
            <a:ext cx="1175385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752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33661"/>
            <a:ext cx="1178242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990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990725"/>
            <a:ext cx="1172527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138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27770"/>
            <a:ext cx="1180147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865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04937"/>
            <a:ext cx="1178242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866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469479"/>
            <a:ext cx="1185862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3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50429"/>
            <a:ext cx="117252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77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98612"/>
            <a:ext cx="1174432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184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71612"/>
            <a:ext cx="1166812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07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128837"/>
            <a:ext cx="11820525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280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7212"/>
            <a:ext cx="116014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966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33103"/>
            <a:ext cx="1160145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55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50429"/>
            <a:ext cx="1171575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133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105025"/>
            <a:ext cx="1166812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20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08137"/>
            <a:ext cx="1178242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797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287363"/>
            <a:ext cx="1183005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746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2019300"/>
            <a:ext cx="11858625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385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62100"/>
            <a:ext cx="116586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589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17104"/>
            <a:ext cx="1170622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71526" y="342900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4228" y="4435998"/>
            <a:ext cx="44736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4112" y="4435998"/>
            <a:ext cx="36450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46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76387"/>
            <a:ext cx="115824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502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537295"/>
            <a:ext cx="1115377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9479" y="1537295"/>
            <a:ext cx="1115340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9479" y="2509569"/>
            <a:ext cx="1115340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9479" y="3504992"/>
            <a:ext cx="1115340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9479" y="4477266"/>
            <a:ext cx="1115340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9479" y="5530562"/>
            <a:ext cx="1115340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012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2181225"/>
            <a:ext cx="1122997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746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99195"/>
            <a:ext cx="111442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99195"/>
            <a:ext cx="11161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494617"/>
            <a:ext cx="11161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501008"/>
            <a:ext cx="11161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497037"/>
            <a:ext cx="11161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5480885"/>
            <a:ext cx="11161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748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66862"/>
            <a:ext cx="11725275" cy="3724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5206330"/>
            <a:ext cx="8334375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559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1533525"/>
            <a:ext cx="1025842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1094" y="1540424"/>
            <a:ext cx="1029411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1094" y="2501122"/>
            <a:ext cx="1029411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1094" y="3508120"/>
            <a:ext cx="1029411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1094" y="4480393"/>
            <a:ext cx="1029411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645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605087"/>
            <a:ext cx="1105852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108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1514475"/>
            <a:ext cx="102870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2500" y="1541963"/>
            <a:ext cx="104000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2500" y="2583684"/>
            <a:ext cx="104000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2500" y="3555957"/>
            <a:ext cx="104000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2500" y="4539805"/>
            <a:ext cx="104000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581275"/>
            <a:ext cx="11725275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987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518245"/>
            <a:ext cx="1116330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4350" y="1412776"/>
            <a:ext cx="111633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4350" y="2442922"/>
            <a:ext cx="111633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4350" y="3403621"/>
            <a:ext cx="111633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4350" y="4399044"/>
            <a:ext cx="111633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4350" y="5382892"/>
            <a:ext cx="111633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54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541487"/>
            <a:ext cx="1114425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7788" y="1484784"/>
            <a:ext cx="112668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7788" y="2457057"/>
            <a:ext cx="112668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7788" y="3498778"/>
            <a:ext cx="112668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7788" y="4494201"/>
            <a:ext cx="112668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7788" y="5443325"/>
            <a:ext cx="112668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01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85912"/>
            <a:ext cx="117729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99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95425"/>
            <a:ext cx="11039475" cy="3867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6262" y="1484784"/>
            <a:ext cx="1120837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6262" y="2457058"/>
            <a:ext cx="1120837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6262" y="3536846"/>
            <a:ext cx="1120837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6262" y="4509120"/>
            <a:ext cx="1120837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122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09700"/>
            <a:ext cx="1125855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060848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73532" y="4688301"/>
            <a:ext cx="45224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336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019300"/>
            <a:ext cx="11077575" cy="2819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2019300"/>
            <a:ext cx="11161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037872"/>
            <a:ext cx="11161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044870"/>
            <a:ext cx="11161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43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043112"/>
            <a:ext cx="1160145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988840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006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71972"/>
            <a:ext cx="1132522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293096"/>
            <a:ext cx="102711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3168" y="4869160"/>
            <a:ext cx="11287447" cy="12754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350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457325"/>
            <a:ext cx="1183957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457325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620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46237"/>
            <a:ext cx="1132522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593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77863"/>
            <a:ext cx="1140142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352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2025-08-09T07:42:49Z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