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825" y="2347912"/>
            <a:ext cx="8134350" cy="2162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6792"/>
            <a:ext cx="1145857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4524375" cy="1028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2402160"/>
            <a:ext cx="11544300" cy="42672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828800"/>
            <a:ext cx="1148715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63613"/>
            <a:ext cx="4524375" cy="105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2564904"/>
            <a:ext cx="11496675" cy="141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00" y="1583951"/>
            <a:ext cx="1116330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28800"/>
            <a:ext cx="1145857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28800"/>
            <a:ext cx="1152525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28800"/>
            <a:ext cx="1152525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2025-08-12T11:03:54Z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