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2"/>
    <p:sldId id="357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4" r:id="rId19"/>
    <p:sldId id="375" r:id="rId20"/>
    <p:sldId id="376" r:id="rId21"/>
    <p:sldId id="377" r:id="rId22"/>
    <p:sldId id="373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0" r:id="rId36"/>
    <p:sldId id="391" r:id="rId37"/>
    <p:sldId id="392" r:id="rId38"/>
    <p:sldId id="302" r:id="rId39"/>
    <p:sldId id="353" r:id="rId40"/>
    <p:sldId id="325" r:id="rId41"/>
    <p:sldId id="326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1988840"/>
            <a:ext cx="50196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175" y="4251176"/>
            <a:ext cx="48196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574254"/>
            <a:ext cx="102203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6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412329"/>
            <a:ext cx="101346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3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600200"/>
            <a:ext cx="103251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450" y="3501008"/>
            <a:ext cx="104191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450" y="4473281"/>
            <a:ext cx="104191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04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20502"/>
            <a:ext cx="113442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52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65287"/>
            <a:ext cx="117443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83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36154"/>
            <a:ext cx="117252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43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83543"/>
            <a:ext cx="116586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30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8637"/>
            <a:ext cx="116586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4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624137"/>
            <a:ext cx="116586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67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18245"/>
            <a:ext cx="117157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72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28911"/>
            <a:ext cx="115728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47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9725"/>
            <a:ext cx="116871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31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33600"/>
            <a:ext cx="116205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3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6046"/>
            <a:ext cx="116205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86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54621"/>
            <a:ext cx="116681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5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" y="2276872"/>
            <a:ext cx="117919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51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00262"/>
            <a:ext cx="117062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5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30238"/>
            <a:ext cx="118110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9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66875"/>
            <a:ext cx="116871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34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9250"/>
            <a:ext cx="116681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74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65845"/>
            <a:ext cx="118967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61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47812"/>
            <a:ext cx="112585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07707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9670" y="407707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8616" y="4077071"/>
            <a:ext cx="995655" cy="620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41346" y="407707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05286" y="470210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5336" y="4697099"/>
            <a:ext cx="648072" cy="442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43503" y="4697099"/>
            <a:ext cx="648072" cy="442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89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14487"/>
            <a:ext cx="111061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972" y="1484784"/>
            <a:ext cx="11305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972" y="2457058"/>
            <a:ext cx="11305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972" y="3464055"/>
            <a:ext cx="11305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972" y="4390030"/>
            <a:ext cx="113056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98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576512"/>
            <a:ext cx="111347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168" y="2492896"/>
            <a:ext cx="112234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168" y="3465170"/>
            <a:ext cx="112234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81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71637"/>
            <a:ext cx="117538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474" y="2276872"/>
            <a:ext cx="1110615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0768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243593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212976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149080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84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57400"/>
            <a:ext cx="110966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084888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57161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983135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62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33662"/>
            <a:ext cx="116395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62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28762"/>
            <a:ext cx="111061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44676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82225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42923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61495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07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2252"/>
            <a:ext cx="10833471" cy="54491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694" y="1292252"/>
            <a:ext cx="110619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694" y="2206652"/>
            <a:ext cx="110619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694" y="3212976"/>
            <a:ext cx="110619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694" y="4128050"/>
            <a:ext cx="110619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694" y="5065600"/>
            <a:ext cx="110619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0694" y="5980000"/>
            <a:ext cx="110619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0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6375"/>
            <a:ext cx="116300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89695"/>
            <a:ext cx="110966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654190"/>
            <a:ext cx="1116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626463"/>
            <a:ext cx="1116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75587"/>
            <a:ext cx="1116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582585"/>
            <a:ext cx="1116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496985"/>
            <a:ext cx="1116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03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66056"/>
            <a:ext cx="111728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2687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9375" y="129190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5146" y="1939980"/>
            <a:ext cx="8407237" cy="613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9954" y="4509120"/>
            <a:ext cx="9001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1402" y="4509120"/>
            <a:ext cx="9001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6187" y="5157192"/>
            <a:ext cx="9001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62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47875"/>
            <a:ext cx="111823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646" y="2060848"/>
            <a:ext cx="113449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646" y="3044696"/>
            <a:ext cx="113449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646" y="3993820"/>
            <a:ext cx="113449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17104"/>
            <a:ext cx="11877675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5" y="3429000"/>
            <a:ext cx="111954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5" y="4401273"/>
            <a:ext cx="111954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5" y="5385121"/>
            <a:ext cx="111954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533650"/>
            <a:ext cx="1110615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10729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38009"/>
            <a:ext cx="10729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89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4925"/>
            <a:ext cx="116205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10496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60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614487"/>
            <a:ext cx="105822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87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590675"/>
            <a:ext cx="103060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7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614612"/>
            <a:ext cx="111728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3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2025-08-09T07:39:38Z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