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72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59" y="1484784"/>
            <a:ext cx="11593289" cy="965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24262" y="3086100"/>
            <a:ext cx="4943475" cy="6858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628800"/>
            <a:ext cx="10972800" cy="3390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2060848"/>
            <a:ext cx="720080" cy="355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23792" y="2003231"/>
            <a:ext cx="720080" cy="355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76120" y="2060848"/>
            <a:ext cx="720080" cy="355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768408" y="2060848"/>
            <a:ext cx="720080" cy="355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063552" y="2506616"/>
            <a:ext cx="648072" cy="355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223792" y="2506616"/>
            <a:ext cx="720080" cy="355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780494" y="2492896"/>
            <a:ext cx="547754" cy="355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518903" y="2485166"/>
            <a:ext cx="720080" cy="355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559496" y="2938664"/>
            <a:ext cx="504056" cy="355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367808" y="2959419"/>
            <a:ext cx="720080" cy="355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032104" y="2928937"/>
            <a:ext cx="720080" cy="355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9663191" y="2959419"/>
            <a:ext cx="720080" cy="355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667508" y="3369582"/>
            <a:ext cx="1332148" cy="355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370548" y="4156734"/>
            <a:ext cx="720080" cy="355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370548" y="4615223"/>
            <a:ext cx="720080" cy="355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11134725" cy="2905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76010" y="1545032"/>
            <a:ext cx="720080" cy="355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76010" y="1983904"/>
            <a:ext cx="1319590" cy="355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37792" y="2422776"/>
            <a:ext cx="1319590" cy="355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09628" y="2820042"/>
            <a:ext cx="1319590" cy="355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76010" y="3300520"/>
            <a:ext cx="1319590" cy="2827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69622" y="3708311"/>
            <a:ext cx="1319590" cy="355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9963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571625"/>
            <a:ext cx="11506200" cy="3790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08168" y="2420888"/>
            <a:ext cx="1319590" cy="355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99656" y="2823810"/>
            <a:ext cx="1319590" cy="355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04112" y="3714179"/>
            <a:ext cx="1319590" cy="355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319246" y="4485674"/>
            <a:ext cx="156073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/>
          <a:srcRect l="27662" t="47692" r="51052" b="50598"/>
          <a:stretch/>
        </p:blipFill>
        <p:spPr>
          <a:xfrm>
            <a:off x="983432" y="5290567"/>
            <a:ext cx="2376264" cy="72008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438926" y="4894523"/>
            <a:ext cx="156073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784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0334" y="1556792"/>
            <a:ext cx="11163300" cy="4210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674785" y="1424499"/>
            <a:ext cx="69663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2301988"/>
            <a:ext cx="8640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575720" y="2301988"/>
            <a:ext cx="69663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845804" y="2866328"/>
            <a:ext cx="945940" cy="2997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663952" y="2866327"/>
            <a:ext cx="945940" cy="2997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940060" y="3273261"/>
            <a:ext cx="1291844" cy="2997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585954" y="3709560"/>
            <a:ext cx="2150005" cy="2997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048328" y="3709560"/>
            <a:ext cx="2160240" cy="2997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456040" y="4129821"/>
            <a:ext cx="2232248" cy="2997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674784" y="4985690"/>
            <a:ext cx="1265275" cy="2997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7392144" y="4985689"/>
            <a:ext cx="1080120" cy="2997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0848528" y="4985688"/>
            <a:ext cx="945940" cy="2997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767408" y="5420195"/>
            <a:ext cx="648072" cy="2997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3888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2025-08-12T11:22:26Z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