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471737"/>
            <a:ext cx="757237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7337"/>
            <a:ext cx="114204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12873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4038" y="2128737"/>
            <a:ext cx="6360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214394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270837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271534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0273" y="2703622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2224" y="271534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32504" y="270362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59496" y="373441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59496" y="430993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6394" y="4820506"/>
            <a:ext cx="1165230" cy="408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776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551" y="1592796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725" y="2708920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725" y="3266429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3831" t="18789" r="75737" b="77743"/>
          <a:stretch/>
        </p:blipFill>
        <p:spPr>
          <a:xfrm>
            <a:off x="683677" y="3628955"/>
            <a:ext cx="2304256" cy="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8436"/>
            <a:ext cx="11563350" cy="491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83015" y="206084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263691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0996" y="371211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0996" y="4716898"/>
            <a:ext cx="817041" cy="488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8549" y="4845714"/>
            <a:ext cx="19038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63752" y="5949280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7629" y="5949280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28511" y="596100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24000"/>
            <a:ext cx="11506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96670"/>
            <a:ext cx="8424936" cy="476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287804"/>
            <a:ext cx="8424936" cy="388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69160"/>
            <a:ext cx="49685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