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324" r:id="rId2"/>
    <p:sldId id="302" r:id="rId3"/>
    <p:sldId id="325" r:id="rId4"/>
    <p:sldId id="326" r:id="rId5"/>
    <p:sldId id="39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7" r:id="rId46"/>
    <p:sldId id="366" r:id="rId47"/>
    <p:sldId id="368" r:id="rId48"/>
    <p:sldId id="369" r:id="rId49"/>
    <p:sldId id="370" r:id="rId50"/>
    <p:sldId id="371" r:id="rId51"/>
    <p:sldId id="372" r:id="rId52"/>
    <p:sldId id="373" r:id="rId53"/>
    <p:sldId id="374" r:id="rId54"/>
    <p:sldId id="375" r:id="rId55"/>
    <p:sldId id="376" r:id="rId56"/>
    <p:sldId id="377" r:id="rId57"/>
    <p:sldId id="379" r:id="rId58"/>
    <p:sldId id="378" r:id="rId59"/>
    <p:sldId id="380" r:id="rId60"/>
    <p:sldId id="381" r:id="rId61"/>
    <p:sldId id="382" r:id="rId62"/>
    <p:sldId id="383" r:id="rId63"/>
    <p:sldId id="384" r:id="rId64"/>
    <p:sldId id="385" r:id="rId65"/>
    <p:sldId id="386" r:id="rId66"/>
    <p:sldId id="387" r:id="rId67"/>
    <p:sldId id="388" r:id="rId68"/>
    <p:sldId id="389" r:id="rId69"/>
    <p:sldId id="390" r:id="rId70"/>
    <p:sldId id="391" r:id="rId71"/>
    <p:sldId id="392" r:id="rId72"/>
    <p:sldId id="393" r:id="rId73"/>
    <p:sldId id="394" r:id="rId74"/>
    <p:sldId id="395" r:id="rId75"/>
  </p:sldIdLst>
  <p:sldSz cx="12192000" cy="6858000"/>
  <p:notesSz cx="6858000" cy="9144000"/>
  <p:custDataLst>
    <p:tags r:id="rId7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9944"/>
            <a:ext cx="11763375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28750"/>
            <a:ext cx="113728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4437112"/>
            <a:ext cx="10078913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940" y="5038996"/>
            <a:ext cx="23867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57350"/>
            <a:ext cx="115443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348880"/>
            <a:ext cx="273630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6532" y="3068960"/>
            <a:ext cx="273630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1064" y="3807291"/>
            <a:ext cx="362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52637"/>
            <a:ext cx="111537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988840"/>
            <a:ext cx="244827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2708920"/>
            <a:ext cx="34563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4352" y="4176455"/>
            <a:ext cx="244827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84895"/>
            <a:ext cx="1163955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327601"/>
            <a:ext cx="16573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00250"/>
            <a:ext cx="11239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38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76400"/>
            <a:ext cx="111347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0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77094"/>
            <a:ext cx="112966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2179156"/>
            <a:ext cx="1083290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2943085"/>
            <a:ext cx="1083290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3" y="5130701"/>
            <a:ext cx="1083290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3" y="5906205"/>
            <a:ext cx="1083290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49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19300"/>
            <a:ext cx="111061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202013"/>
            <a:ext cx="511256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82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1045418"/>
            <a:ext cx="8734425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0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83221"/>
            <a:ext cx="117062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32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62447"/>
            <a:ext cx="11515725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90675"/>
            <a:ext cx="117348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49885"/>
            <a:ext cx="112680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25390"/>
            <a:ext cx="112680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566169"/>
            <a:ext cx="112680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55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66850"/>
            <a:ext cx="116681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167434"/>
            <a:ext cx="34563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6042" y="3873489"/>
            <a:ext cx="411614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0215" y="4567970"/>
            <a:ext cx="34563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60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262187"/>
            <a:ext cx="112204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348880"/>
            <a:ext cx="295232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1402" y="3101234"/>
            <a:ext cx="347318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1403" y="3842014"/>
            <a:ext cx="295232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25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52711"/>
            <a:ext cx="115824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8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19300"/>
            <a:ext cx="116395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33487"/>
            <a:ext cx="117348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42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95487"/>
            <a:ext cx="1158240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2722" y="5085184"/>
            <a:ext cx="75342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77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90725"/>
            <a:ext cx="115728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0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71761"/>
            <a:ext cx="114681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132856"/>
            <a:ext cx="208823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2873636"/>
            <a:ext cx="208823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6581" y="3602841"/>
            <a:ext cx="208823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2312" y="4366770"/>
            <a:ext cx="358204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80" y="5883054"/>
            <a:ext cx="28803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58917" y="5883054"/>
            <a:ext cx="28803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99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95400"/>
            <a:ext cx="116014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708920"/>
            <a:ext cx="1000911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5" y="4236778"/>
            <a:ext cx="1033722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919684"/>
            <a:ext cx="1000911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30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09725"/>
            <a:ext cx="112966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09725"/>
            <a:ext cx="122413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1130" y="3789040"/>
            <a:ext cx="187511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19300"/>
            <a:ext cx="116490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52150"/>
            <a:ext cx="1116124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92931"/>
            <a:ext cx="1116124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05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20155"/>
            <a:ext cx="116871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54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03945"/>
            <a:ext cx="117538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7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71625"/>
            <a:ext cx="115633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13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7568"/>
            <a:ext cx="11119221" cy="547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19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81112"/>
            <a:ext cx="117443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93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52711"/>
            <a:ext cx="115633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68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47825"/>
            <a:ext cx="116586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2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71675"/>
            <a:ext cx="116776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21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20155"/>
            <a:ext cx="116205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0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70831"/>
            <a:ext cx="11172825" cy="416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204864"/>
            <a:ext cx="122413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06807" y="2285887"/>
            <a:ext cx="112164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9384" y="3721147"/>
            <a:ext cx="122413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84599" y="3767446"/>
            <a:ext cx="122413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80703"/>
            <a:ext cx="116205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33289"/>
            <a:ext cx="117633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757487"/>
            <a:ext cx="11630025" cy="134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42354"/>
            <a:ext cx="10369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95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52625"/>
            <a:ext cx="116205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0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75370"/>
            <a:ext cx="111156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918" y="1254627"/>
            <a:ext cx="11140705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918" y="1995406"/>
            <a:ext cx="11140705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918" y="2736186"/>
            <a:ext cx="11140705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918" y="3476967"/>
            <a:ext cx="11140705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1918" y="4217746"/>
            <a:ext cx="11140705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1918" y="4958526"/>
            <a:ext cx="11140705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1918" y="5653007"/>
            <a:ext cx="11140705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19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031" y="3622526"/>
            <a:ext cx="11096625" cy="139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943" y="2852936"/>
            <a:ext cx="1097973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943" y="3651589"/>
            <a:ext cx="1097973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943" y="4380794"/>
            <a:ext cx="1097973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68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19250"/>
            <a:ext cx="116109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2348880"/>
            <a:ext cx="10990063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3078085"/>
            <a:ext cx="10990063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3" y="3795714"/>
            <a:ext cx="10990063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3" y="4536494"/>
            <a:ext cx="10990063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38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52711"/>
            <a:ext cx="115824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6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62447"/>
            <a:ext cx="116205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8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80703"/>
            <a:ext cx="117729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2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09725"/>
            <a:ext cx="112966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09725"/>
            <a:ext cx="122413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1130" y="3789040"/>
            <a:ext cx="187511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1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81497"/>
            <a:ext cx="118205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10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56792"/>
            <a:ext cx="1183957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2842220"/>
            <a:ext cx="116490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50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405062"/>
            <a:ext cx="1165860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0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09725"/>
            <a:ext cx="116776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70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00162"/>
            <a:ext cx="115728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80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30635"/>
            <a:ext cx="116967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2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33078"/>
            <a:ext cx="118014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25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2860898"/>
            <a:ext cx="116300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48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07790"/>
            <a:ext cx="116490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247701"/>
            <a:ext cx="223224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9944" y="4000055"/>
            <a:ext cx="330223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49944" y="4717687"/>
            <a:ext cx="330223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5013" y="3236127"/>
            <a:ext cx="179954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21001" y="4000056"/>
            <a:ext cx="234355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44149" y="4694537"/>
            <a:ext cx="190248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61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176462"/>
            <a:ext cx="105346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20888"/>
            <a:ext cx="208823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8909" y="3126945"/>
            <a:ext cx="2724843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8909" y="3821425"/>
            <a:ext cx="264381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28948" y="2420888"/>
            <a:ext cx="208823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833" y="3092220"/>
            <a:ext cx="275232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92337" y="3821425"/>
            <a:ext cx="264381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50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8288"/>
            <a:ext cx="11216183" cy="55150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298288"/>
            <a:ext cx="79208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3366"/>
            <a:ext cx="11331053" cy="55582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64904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328833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023315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752520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423852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6153057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624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738437"/>
            <a:ext cx="11620500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09278"/>
            <a:ext cx="109918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96812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137591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855223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584428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290485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019690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5725746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2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85925"/>
            <a:ext cx="116395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84610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90666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19872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16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52339"/>
            <a:ext cx="108966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700" y="1419704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700" y="2125760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700" y="2901266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700" y="3618896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7700" y="4394398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7700" y="5158327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54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05086"/>
            <a:ext cx="116300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7208" y="2276872"/>
            <a:ext cx="4973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41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85925"/>
            <a:ext cx="110394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648944"/>
            <a:ext cx="70567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86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38262"/>
            <a:ext cx="116205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74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62794"/>
            <a:ext cx="111156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365104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105885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846665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20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004351" cy="26205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007229"/>
            <a:ext cx="10363894" cy="265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28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631" y="3429000"/>
            <a:ext cx="11249025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1340768"/>
            <a:ext cx="79208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61653"/>
            <a:ext cx="110585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55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6228"/>
            <a:ext cx="10876904" cy="552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87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06227"/>
            <a:ext cx="111347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69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79773"/>
            <a:ext cx="110204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44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805112"/>
            <a:ext cx="10896600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17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124075"/>
            <a:ext cx="112299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3" y="3645024"/>
            <a:ext cx="10079483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506" y="4131161"/>
            <a:ext cx="712767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37853"/>
            <a:ext cx="115824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430617"/>
            <a:ext cx="72008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74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2025-08-09T03:40:14Z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