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387" r:id="rId26"/>
    <p:sldId id="388" r:id="rId27"/>
    <p:sldId id="389" r:id="rId28"/>
    <p:sldId id="390" r:id="rId29"/>
    <p:sldId id="391" r:id="rId30"/>
    <p:sldId id="392" r:id="rId31"/>
    <p:sldId id="393" r:id="rId32"/>
    <p:sldId id="394" r:id="rId33"/>
    <p:sldId id="395" r:id="rId34"/>
    <p:sldId id="396" r:id="rId35"/>
    <p:sldId id="398" r:id="rId36"/>
    <p:sldId id="399" r:id="rId37"/>
    <p:sldId id="400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70" r:id="rId70"/>
    <p:sldId id="371" r:id="rId71"/>
    <p:sldId id="372" r:id="rId72"/>
    <p:sldId id="373" r:id="rId73"/>
    <p:sldId id="374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44327"/>
            <a:ext cx="1179195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76400"/>
            <a:ext cx="116109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556792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00162"/>
            <a:ext cx="114300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5370"/>
            <a:ext cx="116395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041773"/>
            <a:ext cx="273630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6258" y="2759404"/>
            <a:ext cx="273630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8466" y="3511759"/>
            <a:ext cx="273630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4608" y="3511760"/>
            <a:ext cx="19819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51114" y="5013176"/>
            <a:ext cx="289701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762250"/>
            <a:ext cx="11058525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739100"/>
            <a:ext cx="149681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2241" y="3468306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4646" y="3456731"/>
            <a:ext cx="186541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38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49244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2061170"/>
            <a:ext cx="111918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376487"/>
            <a:ext cx="104965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89040"/>
            <a:ext cx="777686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49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14537"/>
            <a:ext cx="111823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82198"/>
            <a:ext cx="104411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211404"/>
            <a:ext cx="104411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2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62062"/>
            <a:ext cx="110775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2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57350"/>
            <a:ext cx="105537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91517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20722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073076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790707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519911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37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852487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6163469"/>
            <a:ext cx="50673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4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52711"/>
            <a:ext cx="1169670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165" y="3738339"/>
            <a:ext cx="1103947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7164" y="2984255"/>
            <a:ext cx="1113194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164" y="3725035"/>
            <a:ext cx="1113194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164" y="4488964"/>
            <a:ext cx="1113194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7164" y="5183445"/>
            <a:ext cx="1113194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9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24062"/>
            <a:ext cx="116490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501008"/>
            <a:ext cx="1122513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4207064"/>
            <a:ext cx="1122513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15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2520"/>
            <a:ext cx="116776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7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212"/>
            <a:ext cx="114395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3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6518"/>
            <a:ext cx="11479832" cy="55699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246518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23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86037"/>
            <a:ext cx="112776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86037"/>
            <a:ext cx="1018417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326" y="3153196"/>
            <a:ext cx="11286474" cy="1118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42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7787"/>
            <a:ext cx="115062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19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05062"/>
            <a:ext cx="116490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89040"/>
            <a:ext cx="104411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80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71637"/>
            <a:ext cx="115538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8960"/>
            <a:ext cx="1094521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21315"/>
            <a:ext cx="1094521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27370"/>
            <a:ext cx="1094521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9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47775"/>
            <a:ext cx="116586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8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61653"/>
            <a:ext cx="111823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6388" y="4293096"/>
            <a:ext cx="7200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6327" y="4293096"/>
            <a:ext cx="7200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2200" y="5786189"/>
            <a:ext cx="7200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6554" y="5809380"/>
            <a:ext cx="105586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775"/>
            <a:ext cx="116014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94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75370"/>
            <a:ext cx="116014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94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71389"/>
            <a:ext cx="115824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01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1899"/>
          <a:stretch/>
        </p:blipFill>
        <p:spPr>
          <a:xfrm>
            <a:off x="361950" y="3515047"/>
            <a:ext cx="11468100" cy="200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4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272" cy="561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40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09278"/>
            <a:ext cx="115538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00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43186"/>
            <a:ext cx="115538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1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09861"/>
            <a:ext cx="115633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90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3844652"/>
            <a:ext cx="1152525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0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62112"/>
            <a:ext cx="116586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2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99381"/>
            <a:ext cx="110775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7855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776537"/>
            <a:ext cx="1156335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5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1439763"/>
            <a:ext cx="72675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844824"/>
            <a:ext cx="2016224" cy="379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3444" y="2354110"/>
            <a:ext cx="2548659" cy="379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3444" y="2828672"/>
            <a:ext cx="2404643" cy="379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7080" y="3916692"/>
            <a:ext cx="2016224" cy="379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3070" y="4425978"/>
            <a:ext cx="2560234" cy="379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43070" y="4912115"/>
            <a:ext cx="2560234" cy="379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43070" y="5444550"/>
            <a:ext cx="2016224" cy="379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60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06488"/>
            <a:ext cx="111823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273409"/>
            <a:ext cx="1048771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3991039"/>
            <a:ext cx="1048771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5" y="4685520"/>
            <a:ext cx="1048771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5" y="5356851"/>
            <a:ext cx="1048771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25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27981"/>
            <a:ext cx="111156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48094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88874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360205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054686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8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349" y="4160862"/>
            <a:ext cx="10582275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774275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0349" y="3468756"/>
            <a:ext cx="1058227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0349" y="4151661"/>
            <a:ext cx="1058227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0349" y="4834569"/>
            <a:ext cx="1058227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0349" y="5598498"/>
            <a:ext cx="1058227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57312"/>
            <a:ext cx="112109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94787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23992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18473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812954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42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447925"/>
            <a:ext cx="1061085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574" y="2376359"/>
            <a:ext cx="1070602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574" y="3093989"/>
            <a:ext cx="1070602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574" y="3753746"/>
            <a:ext cx="1070602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77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22995"/>
            <a:ext cx="112109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66975"/>
            <a:ext cx="1111567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3025"/>
            <a:ext cx="111918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0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695575"/>
            <a:ext cx="10972800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09925"/>
            <a:ext cx="7200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6556" y="3409925"/>
            <a:ext cx="7200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4318" y="3409925"/>
            <a:ext cx="7200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1219" y="3409925"/>
            <a:ext cx="7200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17662"/>
            <a:ext cx="112014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66428"/>
            <a:ext cx="111823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4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03945"/>
            <a:ext cx="113157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47875"/>
            <a:ext cx="111728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13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33512"/>
            <a:ext cx="111728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19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74229"/>
            <a:ext cx="111823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3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4352503"/>
            <a:ext cx="1122045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8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82638"/>
            <a:ext cx="112490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717032"/>
            <a:ext cx="208823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1758" y="4434663"/>
            <a:ext cx="272484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1758" y="5175442"/>
            <a:ext cx="272484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2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08720"/>
            <a:ext cx="106775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8614" y="1700808"/>
            <a:ext cx="265762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9328" y="2430013"/>
            <a:ext cx="316691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6179" y="3101344"/>
            <a:ext cx="316691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3759" y="4050468"/>
            <a:ext cx="180810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54472" y="4779673"/>
            <a:ext cx="231739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31323" y="5451004"/>
            <a:ext cx="215459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59445" y="4050468"/>
            <a:ext cx="219798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03858" y="4779673"/>
            <a:ext cx="273041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80709" y="5451004"/>
            <a:ext cx="273041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21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75023"/>
            <a:ext cx="112490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010726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38250"/>
            <a:ext cx="1164907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517232"/>
            <a:ext cx="78105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1238250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724025"/>
            <a:ext cx="105060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074834"/>
            <a:ext cx="1029714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57740"/>
            <a:ext cx="1029714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475371"/>
            <a:ext cx="1029714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1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79351"/>
            <a:ext cx="112204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89267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06897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778229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495859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6213489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47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47837"/>
            <a:ext cx="111633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8960"/>
            <a:ext cx="10729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63441"/>
            <a:ext cx="10729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92646"/>
            <a:ext cx="10729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5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04987"/>
            <a:ext cx="111633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652736"/>
            <a:ext cx="105632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460262"/>
            <a:ext cx="403244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1592" y="5189467"/>
            <a:ext cx="487661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19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704975"/>
            <a:ext cx="104775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1015312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789040"/>
            <a:ext cx="1015312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515795"/>
            <a:ext cx="1015312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3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64493"/>
            <a:ext cx="112109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47825"/>
            <a:ext cx="107156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685925"/>
            <a:ext cx="106489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8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80145"/>
            <a:ext cx="105441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2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76462"/>
            <a:ext cx="113538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1015312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364" y="4221199"/>
            <a:ext cx="383845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542628"/>
            <a:ext cx="106013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0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33500"/>
            <a:ext cx="106394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5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071687"/>
            <a:ext cx="106965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00212"/>
            <a:ext cx="106299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0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9687"/>
            <a:ext cx="117348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09687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57412"/>
            <a:ext cx="112680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645024"/>
            <a:ext cx="1000911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028" y="4246907"/>
            <a:ext cx="1000911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2025-08-09T03:40:11Z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