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72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4575" y="3048000"/>
            <a:ext cx="7562850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0829925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204864"/>
            <a:ext cx="68407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62082" y="2204864"/>
            <a:ext cx="68407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60096" y="2204864"/>
            <a:ext cx="68407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74034" y="2204864"/>
            <a:ext cx="68407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11524" y="2780928"/>
            <a:ext cx="68407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204120" y="2780928"/>
            <a:ext cx="145983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104112" y="2780928"/>
            <a:ext cx="54006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409494" y="2780928"/>
            <a:ext cx="68407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469486" y="3356992"/>
            <a:ext cx="68407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270358" y="3381364"/>
            <a:ext cx="889538" cy="3356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478514" y="3394013"/>
            <a:ext cx="68407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711053" y="3394013"/>
            <a:ext cx="68407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703512" y="3933056"/>
            <a:ext cx="68407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204120" y="3958354"/>
            <a:ext cx="68407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169430" y="3958354"/>
            <a:ext cx="99315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319356" y="4007098"/>
            <a:ext cx="68407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628800"/>
            <a:ext cx="11439525" cy="3371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7488" y="2204864"/>
            <a:ext cx="68407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2746684"/>
            <a:ext cx="68407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3920559"/>
            <a:ext cx="68407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87488" y="4507496"/>
            <a:ext cx="68407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9963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8734425" cy="2133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1470556"/>
            <a:ext cx="68407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8449" y="2060848"/>
            <a:ext cx="68407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2734961"/>
            <a:ext cx="1224136" cy="2720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8448" y="3194719"/>
            <a:ext cx="125313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784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628800"/>
            <a:ext cx="11553825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2204864"/>
            <a:ext cx="68407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92144" y="2780928"/>
            <a:ext cx="136815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91944" y="3991671"/>
            <a:ext cx="144016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888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556792"/>
            <a:ext cx="11610975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424592" y="2132856"/>
            <a:ext cx="47689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2708920"/>
            <a:ext cx="68407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95600" y="2708920"/>
            <a:ext cx="144016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03512" y="4437112"/>
            <a:ext cx="144016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59896" y="4437112"/>
            <a:ext cx="68407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755795" y="4440542"/>
            <a:ext cx="68407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840416" y="4437112"/>
            <a:ext cx="68407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7948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2025-08-12T09:58:37Z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