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556792"/>
            <a:ext cx="5161905" cy="15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3465562"/>
            <a:ext cx="5772150" cy="971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6212" y="4994498"/>
            <a:ext cx="42195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24347"/>
            <a:ext cx="107632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51649" y="1524347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8657" y="2392448"/>
            <a:ext cx="170103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2748" y="4209673"/>
            <a:ext cx="950292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9842" y="5066200"/>
            <a:ext cx="508419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77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61864"/>
            <a:ext cx="106965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2976"/>
            <a:ext cx="966876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27376"/>
            <a:ext cx="988479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987974"/>
            <a:ext cx="988479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73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615405"/>
            <a:ext cx="98964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7762" y="1639892"/>
            <a:ext cx="98964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7762" y="2554292"/>
            <a:ext cx="98964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7762" y="3410818"/>
            <a:ext cx="98964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7762" y="4325218"/>
            <a:ext cx="98964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7762" y="5181744"/>
            <a:ext cx="98964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89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05086"/>
            <a:ext cx="11401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53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04975"/>
            <a:ext cx="107727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612" y="2636912"/>
            <a:ext cx="107727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612" y="3516588"/>
            <a:ext cx="107727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612" y="4430988"/>
            <a:ext cx="10772775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63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16546"/>
            <a:ext cx="10829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465" y="1651271"/>
            <a:ext cx="1086049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465" y="2554097"/>
            <a:ext cx="1086049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465" y="3475806"/>
            <a:ext cx="1086049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465" y="4313448"/>
            <a:ext cx="1086049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465" y="5203998"/>
            <a:ext cx="1086049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9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96355"/>
            <a:ext cx="111061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92573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449100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28776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208452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146002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9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18245"/>
            <a:ext cx="11334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348880"/>
            <a:ext cx="280831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3828" y="3182257"/>
            <a:ext cx="119954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990" y="3969336"/>
            <a:ext cx="137159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99" y="1279922"/>
            <a:ext cx="11010825" cy="55334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7" y="2924944"/>
            <a:ext cx="86409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852737"/>
            <a:ext cx="10868025" cy="115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27733"/>
            <a:ext cx="939445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874" y="3406467"/>
            <a:ext cx="1081813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57425"/>
            <a:ext cx="114109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33512"/>
            <a:ext cx="1072515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4553" y="1628800"/>
            <a:ext cx="111992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252" y="4499322"/>
            <a:ext cx="111992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1581" y="3677519"/>
            <a:ext cx="111992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08720"/>
            <a:ext cx="113061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42045"/>
            <a:ext cx="106108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252662"/>
            <a:ext cx="106965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2025-08-09T05:21:31Z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