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02" r:id="rId3"/>
    <p:sldId id="325" r:id="rId4"/>
    <p:sldId id="326" r:id="rId5"/>
    <p:sldId id="327" r:id="rId6"/>
    <p:sldId id="352" r:id="rId7"/>
    <p:sldId id="328" r:id="rId8"/>
    <p:sldId id="329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4" r:id="rId39"/>
    <p:sldId id="385" r:id="rId40"/>
    <p:sldId id="38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1844824"/>
            <a:ext cx="511492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7" y="3967336"/>
            <a:ext cx="5495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76450"/>
            <a:ext cx="112490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99695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8964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936" y="3946076"/>
            <a:ext cx="2592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2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01105"/>
            <a:ext cx="118395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6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90662"/>
            <a:ext cx="11172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90662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1663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12059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61183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5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05025"/>
            <a:ext cx="111633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866" y="1988840"/>
            <a:ext cx="11462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866" y="2949539"/>
            <a:ext cx="11462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66" y="3956537"/>
            <a:ext cx="114627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1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71700"/>
            <a:ext cx="11811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24062"/>
            <a:ext cx="112585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212" y="2024062"/>
            <a:ext cx="114564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212" y="2996952"/>
            <a:ext cx="114564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212" y="3945460"/>
            <a:ext cx="114564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46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81212"/>
            <a:ext cx="110966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204" y="2076536"/>
            <a:ext cx="110731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204" y="3025660"/>
            <a:ext cx="110731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204" y="4021083"/>
            <a:ext cx="110731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99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800"/>
            <a:ext cx="117348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654524"/>
            <a:ext cx="111252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400" y="3654524"/>
            <a:ext cx="11430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400" y="4649947"/>
            <a:ext cx="11430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95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8287"/>
            <a:ext cx="11772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9"/>
            <a:ext cx="10710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82296"/>
            <a:ext cx="10710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85925"/>
            <a:ext cx="115443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4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76362"/>
            <a:ext cx="105156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250260"/>
            <a:ext cx="860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455" y="3250260"/>
            <a:ext cx="860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5141" y="4014189"/>
            <a:ext cx="20966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9511" y="4014189"/>
            <a:ext cx="9786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6170" y="4014189"/>
            <a:ext cx="509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4118" y="4789692"/>
            <a:ext cx="860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23212" y="4743394"/>
            <a:ext cx="860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04937"/>
            <a:ext cx="11906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6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6172200"/>
            <a:ext cx="73628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16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8" y="1304400"/>
            <a:ext cx="11484024" cy="550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3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77863"/>
            <a:ext cx="108108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93305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70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05037"/>
            <a:ext cx="109156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104963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76425"/>
            <a:ext cx="108013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6253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0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70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23975"/>
            <a:ext cx="108870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4984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992" y="3967890"/>
            <a:ext cx="11058624" cy="1765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0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5762"/>
            <a:ext cx="11639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365104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360527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6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05012"/>
            <a:ext cx="109251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2996952"/>
            <a:ext cx="10143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79" y="3922926"/>
            <a:ext cx="10143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62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690687"/>
            <a:ext cx="70199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348880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348880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089660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5984" y="3089660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2460" y="3818865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2753" y="3818865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4513346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1872" y="4513346"/>
            <a:ext cx="216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3334"/>
            <a:ext cx="11350103" cy="55400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140968"/>
            <a:ext cx="10558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4055368"/>
            <a:ext cx="10558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5013176"/>
            <a:ext cx="10558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1" y="5988340"/>
            <a:ext cx="10558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04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5380"/>
            <a:ext cx="11410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3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8803"/>
            <a:ext cx="11649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3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93068"/>
            <a:ext cx="11896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3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095500"/>
            <a:ext cx="119157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8210"/>
            <a:ext cx="116871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3285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7161" y="309355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2240" y="5929352"/>
            <a:ext cx="383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3947" y="5929352"/>
            <a:ext cx="383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6676" y="5929352"/>
            <a:ext cx="383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1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90675"/>
            <a:ext cx="118776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4747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187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9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47825"/>
            <a:ext cx="116681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55679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1064" y="2534401"/>
            <a:ext cx="146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134" y="2534401"/>
            <a:ext cx="1325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3596" y="3429000"/>
            <a:ext cx="71564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9146" y="4437112"/>
            <a:ext cx="18605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43062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8999"/>
            <a:ext cx="10567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680" y="4378123"/>
            <a:ext cx="10567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66937"/>
            <a:ext cx="117252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8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657697"/>
            <a:ext cx="57340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34888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031786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714693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4478622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521940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939"/>
          <a:stretch/>
        </p:blipFill>
        <p:spPr>
          <a:xfrm>
            <a:off x="647700" y="2158305"/>
            <a:ext cx="10896600" cy="28548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19264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68388"/>
            <a:ext cx="10945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8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2343150"/>
            <a:ext cx="55530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4202" y="2415158"/>
            <a:ext cx="1543966" cy="437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202" y="3155938"/>
            <a:ext cx="967902" cy="437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1442" y="3827269"/>
            <a:ext cx="2060822" cy="437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00225"/>
            <a:ext cx="11601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7008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4360" y="3703228"/>
            <a:ext cx="103262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810" y="4362985"/>
            <a:ext cx="25508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8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90228"/>
            <a:ext cx="115633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95322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13175"/>
            <a:ext cx="10585176" cy="42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812613"/>
            <a:ext cx="10585176" cy="424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79004"/>
            <a:ext cx="117633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27363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3" y="2276872"/>
            <a:ext cx="87733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8929" y="3214421"/>
            <a:ext cx="27363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7749" y="4221088"/>
            <a:ext cx="26321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6330" y="5193692"/>
            <a:ext cx="393561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6046"/>
            <a:ext cx="111823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40723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672" y="23216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0988" y="2356360"/>
            <a:ext cx="2565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85084" y="3340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4395" y="4243034"/>
            <a:ext cx="2704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6719" y="4243034"/>
            <a:ext cx="2704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2664" y="4243034"/>
            <a:ext cx="2704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1247" y="53012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7288" y="5301208"/>
            <a:ext cx="251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5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2025-08-09T07:18:26Z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