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5" y="3048000"/>
            <a:ext cx="42862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52587"/>
            <a:ext cx="104298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06084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206084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1917" y="206084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8408" y="2127067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88060" y="2559115"/>
            <a:ext cx="619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50198" y="249289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38305" y="255911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96090" y="3496693"/>
            <a:ext cx="144016" cy="3157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63307" y="3496693"/>
            <a:ext cx="132294" cy="339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25254" y="3496693"/>
            <a:ext cx="170546" cy="339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85013" y="3535359"/>
            <a:ext cx="170546" cy="339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74714" y="3911204"/>
            <a:ext cx="170546" cy="339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83632" y="3928910"/>
            <a:ext cx="170546" cy="339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50353" y="3928910"/>
            <a:ext cx="172704" cy="339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807968" y="3934893"/>
            <a:ext cx="170546" cy="339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896090" y="4393288"/>
            <a:ext cx="170546" cy="339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63307" y="4393288"/>
            <a:ext cx="170546" cy="339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119402" y="4393288"/>
            <a:ext cx="170546" cy="339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593524" y="4421011"/>
            <a:ext cx="171615" cy="311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98359" y="4866173"/>
            <a:ext cx="170546" cy="339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745073" y="4866173"/>
            <a:ext cx="170546" cy="339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06084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206084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252394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253155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70239" y="3439092"/>
            <a:ext cx="720080" cy="3827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2464" y="3439092"/>
            <a:ext cx="1008112" cy="3827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78251" y="3851140"/>
            <a:ext cx="737429" cy="392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95800" y="3866768"/>
            <a:ext cx="1296144" cy="376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12224" y="3866767"/>
            <a:ext cx="864096" cy="376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81962" y="4339991"/>
            <a:ext cx="720080" cy="376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83832" y="4795659"/>
            <a:ext cx="1440160" cy="361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30590" y="4779316"/>
            <a:ext cx="720080" cy="376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18210" y="5235137"/>
            <a:ext cx="1241485" cy="376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38300"/>
            <a:ext cx="115824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543590"/>
            <a:ext cx="936104" cy="445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1562953"/>
            <a:ext cx="750640" cy="387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040215"/>
            <a:ext cx="750640" cy="387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56720" y="1988839"/>
            <a:ext cx="1235024" cy="438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84476" y="2588349"/>
            <a:ext cx="699356" cy="288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09556" y="2538585"/>
            <a:ext cx="930660" cy="337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85920" y="3414772"/>
            <a:ext cx="1398712" cy="387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5440" y="3981619"/>
            <a:ext cx="504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82452" y="3981619"/>
            <a:ext cx="1656184" cy="288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34798" y="4383335"/>
            <a:ext cx="2201162" cy="340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74305" y="4383335"/>
            <a:ext cx="2201162" cy="340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2204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132856"/>
            <a:ext cx="2201162" cy="340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2132856"/>
            <a:ext cx="1368152" cy="340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544060"/>
            <a:ext cx="1121042" cy="340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66480" y="3024670"/>
            <a:ext cx="1626064" cy="340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3480598"/>
            <a:ext cx="1656184" cy="340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10968" y="3925612"/>
            <a:ext cx="1265058" cy="340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954" y="4381540"/>
            <a:ext cx="668533" cy="340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35560" y="4401148"/>
            <a:ext cx="1800200" cy="340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42916" y="4869775"/>
            <a:ext cx="1653684" cy="340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2402" y="5338929"/>
            <a:ext cx="809102" cy="340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35560" y="5332396"/>
            <a:ext cx="2376264" cy="340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2025-08-12T10:20:16Z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