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095625"/>
            <a:ext cx="67818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395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06260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2102" y="2015716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1" y="2015716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7" y="2636912"/>
            <a:ext cx="6480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2636912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2142" y="254664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38934" y="260350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40595" y="361990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3002" y="4150840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03001" y="4681772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03001" y="5257836"/>
            <a:ext cx="13806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132856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176612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728755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1946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8958" y="3696464"/>
            <a:ext cx="1321098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3696464"/>
            <a:ext cx="1077342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18529"/>
            <a:ext cx="1321098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5301208"/>
            <a:ext cx="792088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280" y="5301208"/>
            <a:ext cx="1008112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5834996"/>
            <a:ext cx="1224136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72830"/>
            <a:ext cx="864096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060848"/>
            <a:ext cx="792088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490018"/>
            <a:ext cx="1656184" cy="506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3212975"/>
            <a:ext cx="864096" cy="329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2490" y="4184249"/>
            <a:ext cx="889050" cy="42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2025-08-12T09:28:51Z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