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2100262"/>
            <a:ext cx="5467350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489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36004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1988840"/>
            <a:ext cx="36004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6365" y="1988840"/>
            <a:ext cx="36004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4558" y="1988840"/>
            <a:ext cx="67790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2492896"/>
            <a:ext cx="720080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1804" y="2492896"/>
            <a:ext cx="720080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8004" y="2492896"/>
            <a:ext cx="720080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203" y="2506469"/>
            <a:ext cx="608293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512" y="2959766"/>
            <a:ext cx="504056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3888" y="2949785"/>
            <a:ext cx="507976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7994" y="3022176"/>
            <a:ext cx="500174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52203" y="3002430"/>
            <a:ext cx="320261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544" y="4014926"/>
            <a:ext cx="216024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15925" y="4014926"/>
            <a:ext cx="144016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19935" y="4014926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84032" y="4014926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10669" y="4481796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172037" y="4476805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95500" y="5085184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59696" y="5061618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95500" y="5544505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452083" y="5488328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650684" y="5492091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47374" y="5498641"/>
            <a:ext cx="159767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53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16832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420888"/>
            <a:ext cx="1800200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996952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8531" y="2996952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9193" y="3541559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59" y="4045615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3" y="4565532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670" y="5085449"/>
            <a:ext cx="1224138" cy="432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27884" y="5517588"/>
            <a:ext cx="1440124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496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2069" y="194027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0790" y="2496728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8072" y="3024711"/>
            <a:ext cx="1127848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0790" y="3507554"/>
            <a:ext cx="1517178" cy="425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96017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610126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1908" y="2610126"/>
            <a:ext cx="1326380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9819" y="3668410"/>
            <a:ext cx="792089" cy="381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2025-08-12T13:33:10Z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