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8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757487"/>
            <a:ext cx="10763250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4291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31504" y="198884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198884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198305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4412" y="19831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256490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19537" y="256490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52084" y="256490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7021" y="25767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359476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87488" y="4145828"/>
            <a:ext cx="648072" cy="478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7488" y="527332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3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2575"/>
            <a:ext cx="115062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98884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66847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23575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98884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2026604"/>
            <a:ext cx="792088" cy="466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2039996"/>
            <a:ext cx="648072" cy="452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2164" y="2664449"/>
            <a:ext cx="972108" cy="404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321297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823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473986"/>
            <a:ext cx="648072" cy="442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1438072"/>
            <a:ext cx="1296144" cy="478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4646" y="1438071"/>
            <a:ext cx="759466" cy="478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2024009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32404" y="2587606"/>
            <a:ext cx="1404156" cy="407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3130032"/>
            <a:ext cx="720080" cy="442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7808" y="3118446"/>
            <a:ext cx="792088" cy="466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5760" y="3645768"/>
            <a:ext cx="648072" cy="503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60496" y="3707904"/>
            <a:ext cx="957214" cy="441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392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99556" y="4247128"/>
            <a:ext cx="1332148" cy="478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42" y="1556792"/>
            <a:ext cx="11144250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8478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03573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60007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2600073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2025-08-12T09:34:06Z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