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8" r:id="rId26"/>
    <p:sldId id="347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5047" y="1628800"/>
            <a:ext cx="5161905" cy="15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8475" y="3641948"/>
            <a:ext cx="6115050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112966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276872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66116" y="3087100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2936" y="3087100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35564" y="4024649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19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14450"/>
            <a:ext cx="114871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16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58813"/>
            <a:ext cx="118110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27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96913"/>
            <a:ext cx="116014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75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76462"/>
            <a:ext cx="116395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62112"/>
            <a:ext cx="116776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12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47887"/>
            <a:ext cx="116776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93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4221088"/>
            <a:ext cx="1159192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91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24025"/>
            <a:ext cx="116014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43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72877"/>
            <a:ext cx="116871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71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349077"/>
            <a:ext cx="99917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708920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44470" y="6158175"/>
            <a:ext cx="643185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47887"/>
            <a:ext cx="116681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10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3109912"/>
            <a:ext cx="92297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11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73113"/>
            <a:ext cx="111633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9480" y="1573113"/>
            <a:ext cx="11357160" cy="631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9480" y="2464364"/>
            <a:ext cx="11357160" cy="631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9480" y="3413488"/>
            <a:ext cx="11357160" cy="631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9480" y="4339462"/>
            <a:ext cx="11357160" cy="631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9480" y="5301208"/>
            <a:ext cx="11357160" cy="631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556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552700"/>
            <a:ext cx="1164907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55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91580"/>
            <a:ext cx="110966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686" y="1412776"/>
            <a:ext cx="1109662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686" y="2292452"/>
            <a:ext cx="1109662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686" y="3230001"/>
            <a:ext cx="1109662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7686" y="4155976"/>
            <a:ext cx="1109662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7686" y="5085184"/>
            <a:ext cx="1109662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82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590800"/>
            <a:ext cx="11087100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2450" y="2595102"/>
            <a:ext cx="11232182" cy="617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450" y="3463203"/>
            <a:ext cx="11232182" cy="617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91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662237"/>
            <a:ext cx="11601450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67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25488"/>
            <a:ext cx="112014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12776"/>
            <a:ext cx="110733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327176"/>
            <a:ext cx="110733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241576"/>
            <a:ext cx="110733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179125"/>
            <a:ext cx="110733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157192"/>
            <a:ext cx="110733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41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76400"/>
            <a:ext cx="115728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676400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871662"/>
            <a:ext cx="1122997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933056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53" y="4615963"/>
            <a:ext cx="10297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81125"/>
            <a:ext cx="116395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724025"/>
            <a:ext cx="11220450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1628800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410" y="2369580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7836" y="2348880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47602" y="4509120"/>
            <a:ext cx="63485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39813"/>
            <a:ext cx="11172825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944" y="1412776"/>
            <a:ext cx="44644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b="42234"/>
          <a:stretch/>
        </p:blipFill>
        <p:spPr>
          <a:xfrm>
            <a:off x="780206" y="3619450"/>
            <a:ext cx="11220450" cy="19697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286368" y="3501008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7659" y="4251246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68408" y="4239672"/>
            <a:ext cx="8863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443162"/>
            <a:ext cx="1172527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08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52550"/>
            <a:ext cx="111252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76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2025-08-09T05:08:19Z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