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324" r:id="rId2"/>
    <p:sldId id="302" r:id="rId3"/>
    <p:sldId id="325" r:id="rId4"/>
    <p:sldId id="326" r:id="rId5"/>
    <p:sldId id="403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91" r:id="rId27"/>
    <p:sldId id="392" r:id="rId28"/>
    <p:sldId id="393" r:id="rId29"/>
    <p:sldId id="394" r:id="rId30"/>
    <p:sldId id="395" r:id="rId31"/>
    <p:sldId id="396" r:id="rId32"/>
    <p:sldId id="397" r:id="rId33"/>
    <p:sldId id="398" r:id="rId34"/>
    <p:sldId id="399" r:id="rId35"/>
    <p:sldId id="400" r:id="rId36"/>
    <p:sldId id="401" r:id="rId37"/>
    <p:sldId id="402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48" r:id="rId52"/>
    <p:sldId id="349" r:id="rId53"/>
    <p:sldId id="350" r:id="rId54"/>
    <p:sldId id="351" r:id="rId55"/>
    <p:sldId id="352" r:id="rId56"/>
    <p:sldId id="353" r:id="rId57"/>
    <p:sldId id="354" r:id="rId58"/>
    <p:sldId id="355" r:id="rId59"/>
    <p:sldId id="356" r:id="rId60"/>
    <p:sldId id="358" r:id="rId61"/>
    <p:sldId id="359" r:id="rId62"/>
    <p:sldId id="360" r:id="rId63"/>
    <p:sldId id="361" r:id="rId64"/>
    <p:sldId id="362" r:id="rId65"/>
    <p:sldId id="363" r:id="rId66"/>
    <p:sldId id="364" r:id="rId67"/>
    <p:sldId id="365" r:id="rId68"/>
    <p:sldId id="366" r:id="rId69"/>
    <p:sldId id="367" r:id="rId70"/>
    <p:sldId id="368" r:id="rId71"/>
    <p:sldId id="369" r:id="rId72"/>
    <p:sldId id="370" r:id="rId73"/>
    <p:sldId id="371" r:id="rId74"/>
    <p:sldId id="372" r:id="rId75"/>
    <p:sldId id="373" r:id="rId76"/>
    <p:sldId id="374" r:id="rId77"/>
    <p:sldId id="375" r:id="rId78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99753"/>
            <a:ext cx="1117282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52587"/>
            <a:ext cx="108299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103685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7772" y="3856039"/>
            <a:ext cx="20483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638" y="3856039"/>
            <a:ext cx="22818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95400"/>
            <a:ext cx="112490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954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52587"/>
            <a:ext cx="10782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38262"/>
            <a:ext cx="111442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88840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3275" y="2718045"/>
            <a:ext cx="22605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8344" y="3501008"/>
            <a:ext cx="3278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7" y="344725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5514" y="4234328"/>
            <a:ext cx="25282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56792"/>
            <a:ext cx="106299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000" y="2265784"/>
            <a:ext cx="101346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272462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6102" y="3024816"/>
            <a:ext cx="30857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3458" y="3717032"/>
            <a:ext cx="30888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8300" y="3717032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0988" y="4434662"/>
            <a:ext cx="14026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57400"/>
            <a:ext cx="112109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1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95450"/>
            <a:ext cx="107632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10225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21314"/>
            <a:ext cx="10225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38945"/>
            <a:ext cx="10225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95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57312"/>
            <a:ext cx="107061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43112"/>
            <a:ext cx="101346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04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90228"/>
            <a:ext cx="10239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293096"/>
            <a:ext cx="6768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246" y="5033874"/>
            <a:ext cx="103453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246" y="5751504"/>
            <a:ext cx="103453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2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4879"/>
          <a:stretch/>
        </p:blipFill>
        <p:spPr>
          <a:xfrm>
            <a:off x="471487" y="1452711"/>
            <a:ext cx="11249025" cy="12562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57026"/>
            <a:ext cx="11529170" cy="3812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0199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07693"/>
            <a:ext cx="5181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700337"/>
            <a:ext cx="1130617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33537"/>
            <a:ext cx="11191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5691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4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4493"/>
            <a:ext cx="10858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4149080"/>
            <a:ext cx="98650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522" y="4820412"/>
            <a:ext cx="10872093" cy="1920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0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90786"/>
            <a:ext cx="11315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1707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39337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91692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78770"/>
            <a:ext cx="11161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38337"/>
            <a:ext cx="112680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4339407"/>
            <a:ext cx="110966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7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036"/>
            <a:ext cx="10876334" cy="553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8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62162"/>
            <a:ext cx="112680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9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1647825"/>
            <a:ext cx="66579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348880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078085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842014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559645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1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89856"/>
            <a:ext cx="108489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4502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3734" y="3645024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7886" y="5103434"/>
            <a:ext cx="9798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5184457"/>
            <a:ext cx="9798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09687"/>
            <a:ext cx="111823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10488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178904"/>
            <a:ext cx="10488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919684"/>
            <a:ext cx="10488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90687"/>
            <a:ext cx="11239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5883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09739"/>
            <a:ext cx="105883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27370"/>
            <a:ext cx="105883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7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49" y="4456906"/>
            <a:ext cx="10544175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95412"/>
            <a:ext cx="105918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65104"/>
            <a:ext cx="95616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380" y="4876950"/>
            <a:ext cx="3910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1137"/>
            <a:ext cx="114014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9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76512"/>
            <a:ext cx="111442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1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38262"/>
            <a:ext cx="112490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2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90687"/>
            <a:ext cx="112871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0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50987"/>
            <a:ext cx="112966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2062"/>
            <a:ext cx="112585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128"/>
          <a:stretch/>
        </p:blipFill>
        <p:spPr>
          <a:xfrm>
            <a:off x="747712" y="1412776"/>
            <a:ext cx="10696575" cy="13491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561"/>
          <a:stretch/>
        </p:blipFill>
        <p:spPr>
          <a:xfrm>
            <a:off x="471487" y="2852936"/>
            <a:ext cx="112490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9775"/>
            <a:ext cx="112014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6825"/>
            <a:ext cx="11268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76487"/>
            <a:ext cx="112204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8538"/>
            <a:ext cx="10862046" cy="556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62162"/>
            <a:ext cx="112585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3843114"/>
            <a:ext cx="111537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52587"/>
            <a:ext cx="11172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53589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59645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38300"/>
            <a:ext cx="112109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21315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38946"/>
            <a:ext cx="10801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14450"/>
            <a:ext cx="111061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32070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84425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13630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19685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33537"/>
            <a:ext cx="11229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893"/>
          <a:stretch/>
        </p:blipFill>
        <p:spPr>
          <a:xfrm>
            <a:off x="747712" y="2708920"/>
            <a:ext cx="10696575" cy="2141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13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23553"/>
            <a:ext cx="11277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76487"/>
            <a:ext cx="113157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17451"/>
            <a:ext cx="111156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9212"/>
            <a:ext cx="113157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07926"/>
            <a:ext cx="112204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22201"/>
            <a:ext cx="11182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28787"/>
            <a:ext cx="11182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6825"/>
            <a:ext cx="111442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33587"/>
            <a:ext cx="106584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04925"/>
            <a:ext cx="111442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3275" y="2060848"/>
            <a:ext cx="4967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1150"/>
            <a:ext cx="11277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76375"/>
            <a:ext cx="10582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81250"/>
            <a:ext cx="105918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81250"/>
            <a:ext cx="78488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110455"/>
            <a:ext cx="78488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897533"/>
            <a:ext cx="78488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38300"/>
            <a:ext cx="11325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1136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67613"/>
            <a:ext cx="11136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73669"/>
            <a:ext cx="11136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33587"/>
            <a:ext cx="105632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08920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58825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34329"/>
            <a:ext cx="11017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43955"/>
            <a:ext cx="11172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30238"/>
            <a:ext cx="11249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705100"/>
            <a:ext cx="1118235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679614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4004" y="2679614"/>
            <a:ext cx="14005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8723" y="3501008"/>
            <a:ext cx="1256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09712"/>
            <a:ext cx="11153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10441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2890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96819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47862"/>
            <a:ext cx="106394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22376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08920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73383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48886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7564"/>
            <a:ext cx="11277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14537"/>
            <a:ext cx="107823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309812"/>
            <a:ext cx="83439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9572"/>
            <a:ext cx="106584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7337"/>
            <a:ext cx="106680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66912"/>
            <a:ext cx="107061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66912"/>
            <a:ext cx="106394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24050"/>
            <a:ext cx="107632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33525"/>
            <a:ext cx="107346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47862"/>
            <a:ext cx="107251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00275"/>
            <a:ext cx="107823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0275"/>
            <a:ext cx="97116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246" y="2721136"/>
            <a:ext cx="10837369" cy="2436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61653"/>
            <a:ext cx="112299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2025-08-09T09:17:20Z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