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71812"/>
            <a:ext cx="47720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252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8884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198884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198884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196965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5187" y="2348880"/>
            <a:ext cx="5623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6694" y="2380855"/>
            <a:ext cx="40914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70068" y="2401107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35199" y="2377661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47029" y="2761147"/>
            <a:ext cx="5485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32548" y="2799630"/>
            <a:ext cx="6393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76438" y="2811250"/>
            <a:ext cx="4996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96400" y="278566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99910" y="3173414"/>
            <a:ext cx="8956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2988" y="3159670"/>
            <a:ext cx="5888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80076" y="3145704"/>
            <a:ext cx="3960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18912" y="3173414"/>
            <a:ext cx="5616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97206" y="3543053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838614" y="3536121"/>
            <a:ext cx="9649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892548" y="3528239"/>
            <a:ext cx="4438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504093" y="3913746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282988" y="3970460"/>
            <a:ext cx="5888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013866" y="3955423"/>
            <a:ext cx="9543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683135" y="3922275"/>
            <a:ext cx="6613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884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198884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7203" y="2456056"/>
            <a:ext cx="1317972" cy="28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7203" y="2816005"/>
            <a:ext cx="1317972" cy="28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7203" y="3211304"/>
            <a:ext cx="1317972" cy="28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7203" y="3606603"/>
            <a:ext cx="1317972" cy="28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7767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1988840"/>
            <a:ext cx="1656184" cy="28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2344851"/>
            <a:ext cx="1368152" cy="350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2358243"/>
            <a:ext cx="780365" cy="28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3133855"/>
            <a:ext cx="852373" cy="28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85486" y="3483586"/>
            <a:ext cx="875010" cy="327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2025-08-12T11:08:18Z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