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79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3081337"/>
            <a:ext cx="54387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24902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13285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209912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8108" y="2132856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52638" y="206538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7498" y="2615208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25770" y="2507287"/>
            <a:ext cx="48605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68108" y="2521678"/>
            <a:ext cx="4680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93124" y="2615208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57826" y="2996952"/>
            <a:ext cx="5057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60440" y="3040297"/>
            <a:ext cx="511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00310" y="3071556"/>
            <a:ext cx="7518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952638" y="3118321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15480" y="350100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36377" y="356579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095256" y="353633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736808" y="3501008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1290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9408" y="2504836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3730" y="2963397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2276" y="3455329"/>
            <a:ext cx="11993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7873" y="3925922"/>
            <a:ext cx="12837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06084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0146" y="2543200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2558225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2025-08-12T09:52:25Z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