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9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916832"/>
            <a:ext cx="1202055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0" y="4029819"/>
            <a:ext cx="69342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6061"/>
            <a:ext cx="116109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8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62162"/>
            <a:ext cx="116776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214965"/>
            <a:ext cx="209550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57387"/>
            <a:ext cx="116967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8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14537"/>
            <a:ext cx="118395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9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542628"/>
            <a:ext cx="9439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523043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9392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9392" y="552769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785"/>
            <a:ext cx="11325720" cy="5501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084069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6067917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2162"/>
            <a:ext cx="110871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96952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3949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9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71687"/>
            <a:ext cx="118776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52637"/>
            <a:ext cx="110966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52637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013336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89781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8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83"/>
          <a:stretch/>
        </p:blipFill>
        <p:spPr>
          <a:xfrm>
            <a:off x="66675" y="1268760"/>
            <a:ext cx="12058650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18245"/>
            <a:ext cx="11791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501008"/>
            <a:ext cx="11152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496431"/>
            <a:ext cx="11152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5517232"/>
            <a:ext cx="11152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391"/>
            <a:ext cx="11689952" cy="556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5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9225"/>
            <a:ext cx="116300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57400"/>
            <a:ext cx="117252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6387"/>
            <a:ext cx="116776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1125"/>
            <a:ext cx="118014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07" y="5476875"/>
            <a:ext cx="915352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8074" y="5476875"/>
            <a:ext cx="43403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2437"/>
            <a:ext cx="116967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1032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35998"/>
            <a:ext cx="11032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445224"/>
            <a:ext cx="11032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0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6820"/>
            <a:ext cx="11753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3115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53815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8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19300"/>
            <a:ext cx="11706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19300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37872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10274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8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3387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478"/>
            <a:ext cx="117348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0429"/>
            <a:ext cx="116109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41462"/>
            <a:ext cx="11297146" cy="4747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174" y="6165304"/>
            <a:ext cx="66484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3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21"/>
          <a:stretch/>
        </p:blipFill>
        <p:spPr>
          <a:xfrm>
            <a:off x="252412" y="1268760"/>
            <a:ext cx="1168717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05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739"/>
            <a:ext cx="116205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2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8147"/>
            <a:ext cx="11753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1516" y="382275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0979" y="482975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23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71662"/>
            <a:ext cx="117157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2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23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47825"/>
            <a:ext cx="111823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6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14600"/>
            <a:ext cx="115157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76512"/>
            <a:ext cx="110299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8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535"/>
          <a:stretch/>
        </p:blipFill>
        <p:spPr>
          <a:xfrm>
            <a:off x="233362" y="2276872"/>
            <a:ext cx="1172527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6382"/>
          <a:stretch/>
        </p:blipFill>
        <p:spPr>
          <a:xfrm>
            <a:off x="233362" y="1408534"/>
            <a:ext cx="11725275" cy="8683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07" y="2420888"/>
            <a:ext cx="110966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1518667"/>
            <a:ext cx="11191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2348880"/>
            <a:ext cx="11191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3321154"/>
            <a:ext cx="11191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7" y="4328151"/>
            <a:ext cx="11191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5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28762"/>
            <a:ext cx="110871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28800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12648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84921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22470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7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114550"/>
            <a:ext cx="11868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5437"/>
            <a:ext cx="11106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595437"/>
            <a:ext cx="10953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2564904"/>
            <a:ext cx="111061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3505260"/>
            <a:ext cx="111061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00683"/>
            <a:ext cx="109536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37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84856"/>
            <a:ext cx="10441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33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95500"/>
            <a:ext cx="109251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97218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5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7825"/>
            <a:ext cx="11658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1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34430"/>
            <a:ext cx="110585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83" y="4094559"/>
            <a:ext cx="10906125" cy="276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9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825327"/>
            <a:ext cx="99917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85293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2533" y="3790486"/>
            <a:ext cx="16355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5764" y="4774334"/>
            <a:ext cx="14723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4240" y="593180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60537"/>
            <a:ext cx="111823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24" y="1556792"/>
            <a:ext cx="1142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824" y="2547390"/>
            <a:ext cx="1142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824" y="3496514"/>
            <a:ext cx="1142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824" y="4480362"/>
            <a:ext cx="1142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824" y="5464211"/>
            <a:ext cx="1142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5179"/>
            <a:ext cx="11435829" cy="4668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093297"/>
            <a:ext cx="10009112" cy="7431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212976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180672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095072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38275"/>
            <a:ext cx="110585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8478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686" y="2492896"/>
            <a:ext cx="99099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686" y="3546192"/>
            <a:ext cx="99099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686" y="4530040"/>
            <a:ext cx="99099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1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15" y="2636912"/>
            <a:ext cx="112490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573016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714" y="4637887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0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2025-08-09T09:37:44Z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