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795587"/>
            <a:ext cx="796290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74771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1737" y="1453807"/>
            <a:ext cx="7275611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5240" y="2066637"/>
            <a:ext cx="7275611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673" y="2573979"/>
            <a:ext cx="7275611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78771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96952"/>
            <a:ext cx="69847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590" y="3575660"/>
            <a:ext cx="72586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1599" y="4154368"/>
            <a:ext cx="72586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303852"/>
            <a:ext cx="72586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2650" y="5882560"/>
            <a:ext cx="72586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0486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9" y="4221088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4221088"/>
            <a:ext cx="2736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923" y="4778481"/>
            <a:ext cx="6396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0581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844824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1844824"/>
            <a:ext cx="2736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3" y="2564903"/>
            <a:ext cx="576064" cy="346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3573016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3" y="4135685"/>
            <a:ext cx="10081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4435" y="5271828"/>
            <a:ext cx="867469" cy="533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76066" y="5301208"/>
            <a:ext cx="8640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5" y="5897500"/>
            <a:ext cx="30929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0772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92896"/>
            <a:ext cx="876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96952"/>
            <a:ext cx="876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3063135"/>
            <a:ext cx="876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6442" y="3063135"/>
            <a:ext cx="876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4744508"/>
            <a:ext cx="2016224" cy="55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0978" y="5390964"/>
            <a:ext cx="17847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9152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6768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620" y="3106687"/>
            <a:ext cx="72036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328" y="3704563"/>
            <a:ext cx="72036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620" y="4234073"/>
            <a:ext cx="72036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8620" y="4831575"/>
            <a:ext cx="72036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1195" y="5422300"/>
            <a:ext cx="72036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73" b="1"/>
          <a:stretch/>
        </p:blipFill>
        <p:spPr>
          <a:xfrm>
            <a:off x="191344" y="1453662"/>
            <a:ext cx="7924800" cy="34452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36" y="4942838"/>
            <a:ext cx="754380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8620" y="3141856"/>
            <a:ext cx="72036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42" y="3768363"/>
            <a:ext cx="74205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514" y="4316331"/>
            <a:ext cx="74205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273" y="4942838"/>
            <a:ext cx="74205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273" y="5534282"/>
            <a:ext cx="74205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5" y="1268761"/>
            <a:ext cx="7272808" cy="52569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40033"/>
            <a:ext cx="66247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813647"/>
            <a:ext cx="6624737" cy="471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389711"/>
            <a:ext cx="6624737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897225"/>
            <a:ext cx="6624737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417213"/>
            <a:ext cx="6624737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79" y="4951463"/>
            <a:ext cx="6624737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31749" y="5520900"/>
            <a:ext cx="6624737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35460" y="6005701"/>
            <a:ext cx="6624737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1248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6768753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98193"/>
            <a:ext cx="6624737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9152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6912768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628" y="3140968"/>
            <a:ext cx="7275611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835" y="3717032"/>
            <a:ext cx="7275611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059" y="4293096"/>
            <a:ext cx="7275611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4058" y="4879479"/>
            <a:ext cx="7275611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160" y="5415898"/>
            <a:ext cx="7275611" cy="435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2025-08-12T13:33:20Z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