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1644292"/>
            <a:ext cx="11593289" cy="9926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8612" y="3717032"/>
            <a:ext cx="391477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5600"/>
            <a:ext cx="1095375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0934" y="2071519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208583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4132" y="2064678"/>
            <a:ext cx="4680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68408" y="206467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34671" y="2476492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93722" y="2448800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42094" y="2506679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78398" y="2521325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86499" y="2866719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59651" y="2909037"/>
            <a:ext cx="50815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672064" y="28813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678398" y="2916534"/>
            <a:ext cx="45005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507051" y="3302287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871864" y="33505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599675" y="3360344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272464" y="3360344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507051" y="4153754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490392" y="4614657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415480" y="4988738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90700"/>
            <a:ext cx="111537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569849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060848"/>
            <a:ext cx="1296144" cy="274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3618" y="2409347"/>
            <a:ext cx="128997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3618" y="2858780"/>
            <a:ext cx="128997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3264043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3695012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988840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2492896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3284984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09746" y="3708716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060848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492896"/>
            <a:ext cx="19442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20" y="3308430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84074" y="3789040"/>
            <a:ext cx="68407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077072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419"/>
          <a:stretch/>
        </p:blipFill>
        <p:spPr>
          <a:xfrm>
            <a:off x="495300" y="1628801"/>
            <a:ext cx="11201400" cy="20882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607950"/>
            <a:ext cx="1440160" cy="380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0934" y="2060848"/>
            <a:ext cx="1272698" cy="3499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408" y="2492897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8896" y="2907359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2104" y="2852937"/>
            <a:ext cx="1080120" cy="414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2025-08-12T10:03:09Z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