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24" r:id="rId2"/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5455" autoAdjust="0"/>
  </p:normalViewPr>
  <p:slideViewPr>
    <p:cSldViewPr showGuides="1">
      <p:cViewPr varScale="1">
        <p:scale>
          <a:sx n="83" d="100"/>
          <a:sy n="83" d="100"/>
        </p:scale>
        <p:origin x="11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7987" y="4116685"/>
            <a:ext cx="62960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5" y="1916832"/>
            <a:ext cx="12020550" cy="127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268760"/>
            <a:ext cx="11115675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273099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68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1440135"/>
            <a:ext cx="981075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6021288"/>
            <a:ext cx="77768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893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43980"/>
            <a:ext cx="1168717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70892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569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1511771"/>
            <a:ext cx="996315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482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71612"/>
            <a:ext cx="1135380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717032"/>
            <a:ext cx="97093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186" y="4689305"/>
            <a:ext cx="136837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093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316310"/>
            <a:ext cx="1114425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31631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969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571750"/>
            <a:ext cx="11068050" cy="171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571750"/>
            <a:ext cx="9865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3014" y="3520874"/>
            <a:ext cx="125652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1127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871662"/>
            <a:ext cx="10334625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187166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92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428750"/>
            <a:ext cx="1123950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789040"/>
            <a:ext cx="979621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9470" y="4657141"/>
            <a:ext cx="924295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477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71600"/>
            <a:ext cx="1163002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42088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28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862137"/>
            <a:ext cx="11563350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86391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1914525"/>
            <a:ext cx="9944100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4295403"/>
            <a:ext cx="59046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42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87735"/>
            <a:ext cx="1169670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357301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39957" y="475363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39692" y="5841654"/>
            <a:ext cx="1620003" cy="6836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7450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376139"/>
            <a:ext cx="1073467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1484784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83554" y="5003488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4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702" y="1556792"/>
            <a:ext cx="901065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320627"/>
            <a:ext cx="10687050" cy="4276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552" y="3429000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89932" y="4540170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20615" y="5767086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012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514600"/>
            <a:ext cx="10915650" cy="182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258694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00132" y="3628664"/>
            <a:ext cx="13834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7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79773"/>
            <a:ext cx="1171575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371703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16547" y="4897649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296119"/>
            <a:ext cx="1081087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1326167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64351" y="476384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902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278210"/>
            <a:ext cx="1189672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27428" y="357301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38728" y="5877272"/>
            <a:ext cx="133373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484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928812"/>
            <a:ext cx="10877550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104963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44328" y="3104963"/>
            <a:ext cx="178006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284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06785"/>
            <a:ext cx="1164907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580526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00588" y="5805264"/>
            <a:ext cx="146376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679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604962"/>
            <a:ext cx="1122045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3" y="3645024"/>
            <a:ext cx="97146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1008" y="4385804"/>
            <a:ext cx="1616560" cy="7713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987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947862"/>
            <a:ext cx="10772775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194786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76877" y="309375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712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08348"/>
            <a:ext cx="1167765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49289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540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604962"/>
            <a:ext cx="1124902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573016"/>
            <a:ext cx="9793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6282" y="4406394"/>
            <a:ext cx="215534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012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362794"/>
            <a:ext cx="1124902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35811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990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" y="1345654"/>
            <a:ext cx="1006792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5517232"/>
            <a:ext cx="75608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122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10977"/>
            <a:ext cx="11182350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19675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210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291927"/>
            <a:ext cx="1055370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5965194"/>
            <a:ext cx="90010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5802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2025-08-09T08:30:32Z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