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071812"/>
            <a:ext cx="42005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251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260130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260130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09804" y="260130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1528" y="260130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8132" y="2961345"/>
            <a:ext cx="4394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5542" y="3068960"/>
            <a:ext cx="576064" cy="393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11508" y="3033353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68407" y="3068960"/>
            <a:ext cx="4976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592" y="346211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35806" y="3469720"/>
            <a:ext cx="7097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09804" y="3534521"/>
            <a:ext cx="8423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66040" y="350140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762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25679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48876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7939" y="295185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41494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3114" y="3864646"/>
            <a:ext cx="12905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2489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48780"/>
            <a:ext cx="720080" cy="468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60104"/>
            <a:ext cx="1368152" cy="323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478759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934435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3383995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01321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3891" y="342900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387807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535941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13606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95575"/>
            <a:ext cx="1224136" cy="357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518937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2494235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40" y="2518937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