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02" r:id="rId3"/>
    <p:sldId id="325" r:id="rId4"/>
    <p:sldId id="326" r:id="rId5"/>
    <p:sldId id="327" r:id="rId6"/>
    <p:sldId id="363" r:id="rId7"/>
    <p:sldId id="328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3" r:id="rId27"/>
    <p:sldId id="382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132856"/>
            <a:ext cx="511492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4365104"/>
            <a:ext cx="29908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35360"/>
            <a:ext cx="112966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6093296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5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208"/>
          <a:stretch/>
        </p:blipFill>
        <p:spPr>
          <a:xfrm>
            <a:off x="195262" y="1325835"/>
            <a:ext cx="11801475" cy="260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7647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0994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0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28837"/>
            <a:ext cx="116776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7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324" y="5013176"/>
            <a:ext cx="111633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324" y="1267604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324" y="2204864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324" y="3177138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324" y="4114687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324" y="4964276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324" y="5948124"/>
            <a:ext cx="11109276" cy="649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8921"/>
            <a:ext cx="11734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9572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02719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74993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4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5551"/>
            <a:ext cx="116586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3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9572"/>
            <a:ext cx="10782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61975"/>
            <a:ext cx="93515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1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52650"/>
            <a:ext cx="114109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59954"/>
            <a:ext cx="117919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3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44724"/>
            <a:ext cx="113538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42900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3673" y="3429000"/>
            <a:ext cx="530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7815" y="3429000"/>
            <a:ext cx="530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1349" y="4042458"/>
            <a:ext cx="8383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7146" y="4042458"/>
            <a:ext cx="8383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17409" y="4042458"/>
            <a:ext cx="6351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5682" y="4702215"/>
            <a:ext cx="6351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62097" y="4817961"/>
            <a:ext cx="758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7197"/>
            <a:ext cx="116681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761" y="6021660"/>
            <a:ext cx="96297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3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315938"/>
            <a:ext cx="10068818" cy="41209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47535"/>
            <a:ext cx="5112568" cy="14658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31593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5094" y="6237312"/>
            <a:ext cx="23427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8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7337"/>
            <a:ext cx="11687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8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81175"/>
            <a:ext cx="108108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17032"/>
            <a:ext cx="9505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188" y="4538834"/>
            <a:ext cx="1224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5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100825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438558"/>
            <a:ext cx="100825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6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81275"/>
            <a:ext cx="107918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6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1771"/>
            <a:ext cx="116967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309634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7008" y="3211862"/>
            <a:ext cx="428754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4948" y="4137836"/>
            <a:ext cx="309634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8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70062"/>
            <a:ext cx="11772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99630"/>
            <a:ext cx="10801200" cy="677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07743"/>
            <a:ext cx="10801200" cy="677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9453"/>
            <a:ext cx="10801200" cy="78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64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31168"/>
            <a:ext cx="11887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96913"/>
            <a:ext cx="11563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6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328737"/>
            <a:ext cx="7629525" cy="4200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416252"/>
            <a:ext cx="7677150" cy="118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206084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7252" y="2732180"/>
            <a:ext cx="6968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6472" y="3380362"/>
            <a:ext cx="20136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1196" y="4051694"/>
            <a:ext cx="18349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6472" y="4757749"/>
            <a:ext cx="1077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8193" y="5405931"/>
            <a:ext cx="1077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17773" y="5429080"/>
            <a:ext cx="1077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30562" y="6135136"/>
            <a:ext cx="31297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2118"/>
            <a:ext cx="11725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8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019300"/>
            <a:ext cx="92487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893114"/>
            <a:ext cx="2016224" cy="67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7690" y="3853812"/>
            <a:ext cx="2016224" cy="67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6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232770"/>
            <a:ext cx="11451257" cy="55742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9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690812"/>
            <a:ext cx="10896600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90812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628" y="3420016"/>
            <a:ext cx="6771532" cy="1089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2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71625"/>
            <a:ext cx="117633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501008"/>
            <a:ext cx="10778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73281"/>
            <a:ext cx="10778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5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7946"/>
            <a:ext cx="116490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10945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38950"/>
            <a:ext cx="10945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111224"/>
            <a:ext cx="10945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2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52637"/>
            <a:ext cx="10858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946" y="1844824"/>
            <a:ext cx="1082730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946" y="2874971"/>
            <a:ext cx="1082730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946" y="3861048"/>
            <a:ext cx="1082730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3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455"/>
          <a:stretch/>
        </p:blipFill>
        <p:spPr>
          <a:xfrm>
            <a:off x="247650" y="2564904"/>
            <a:ext cx="116967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16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2829"/>
            <a:ext cx="107727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10759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52480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90030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512775"/>
            <a:ext cx="10729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27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57375"/>
            <a:ext cx="115728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86026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209" y="3885838"/>
            <a:ext cx="101672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510" y="4499297"/>
            <a:ext cx="101672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471612"/>
            <a:ext cx="90963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910" y="4885181"/>
            <a:ext cx="71825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4937"/>
            <a:ext cx="11639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9145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21031"/>
            <a:ext cx="103562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27086"/>
            <a:ext cx="103562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5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9351"/>
            <a:ext cx="11601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924944"/>
            <a:ext cx="25922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618" y="2924944"/>
            <a:ext cx="25922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6238" y="5818615"/>
            <a:ext cx="385381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5818615"/>
            <a:ext cx="29196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4493"/>
            <a:ext cx="110299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88840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8828" y="1988840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063" y="3910237"/>
            <a:ext cx="30243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43" y="4870936"/>
            <a:ext cx="1800421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6732" y="4870936"/>
            <a:ext cx="2882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8114" y="4870936"/>
            <a:ext cx="394041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77299" y="5805264"/>
            <a:ext cx="296657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3243" y="5805264"/>
            <a:ext cx="296657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4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1879"/>
            <a:ext cx="11744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5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2025-08-09T07:04:15Z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