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02" r:id="rId3"/>
    <p:sldId id="325" r:id="rId4"/>
    <p:sldId id="327" r:id="rId5"/>
    <p:sldId id="359" r:id="rId6"/>
    <p:sldId id="326" r:id="rId7"/>
    <p:sldId id="328" r:id="rId8"/>
    <p:sldId id="329" r:id="rId9"/>
    <p:sldId id="330" r:id="rId10"/>
    <p:sldId id="331" r:id="rId11"/>
    <p:sldId id="332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79" r:id="rId32"/>
    <p:sldId id="380" r:id="rId33"/>
    <p:sldId id="381" r:id="rId34"/>
    <p:sldId id="382" r:id="rId35"/>
    <p:sldId id="383" r:id="rId36"/>
    <p:sldId id="384" r:id="rId37"/>
    <p:sldId id="385" r:id="rId38"/>
    <p:sldId id="386" r:id="rId39"/>
    <p:sldId id="387" r:id="rId40"/>
    <p:sldId id="388" r:id="rId41"/>
    <p:sldId id="38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2005583"/>
            <a:ext cx="50196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887" y="4241651"/>
            <a:ext cx="63722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71750"/>
            <a:ext cx="111347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5360"/>
            <a:ext cx="116205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329"/>
            <a:ext cx="111347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1484784"/>
            <a:ext cx="11328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36" y="2422333"/>
            <a:ext cx="11328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636" y="3429000"/>
            <a:ext cx="11328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36" y="4390030"/>
            <a:ext cx="11328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636" y="5373216"/>
            <a:ext cx="113280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4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41251"/>
            <a:ext cx="111156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241251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178801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3151074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4134922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99" y="5049322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99" y="6021595"/>
            <a:ext cx="10958437" cy="657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34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5025"/>
            <a:ext cx="117252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6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81150"/>
            <a:ext cx="11315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8115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41849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79398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86396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11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71750"/>
            <a:ext cx="115728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62100"/>
            <a:ext cx="107632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258" y="1566439"/>
            <a:ext cx="11022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58" y="2561862"/>
            <a:ext cx="11022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258" y="3545710"/>
            <a:ext cx="11022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258" y="4517984"/>
            <a:ext cx="11022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6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19262"/>
            <a:ext cx="114109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4000"/>
            <a:ext cx="11772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2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81175"/>
            <a:ext cx="10458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1703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3200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0086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8196" y="4437112"/>
            <a:ext cx="1059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1072" y="4437112"/>
            <a:ext cx="10370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44580" y="4414073"/>
            <a:ext cx="871899" cy="536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9087"/>
            <a:ext cx="11811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8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7579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2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6712"/>
            <a:ext cx="11763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4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59632"/>
            <a:ext cx="116395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789040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9051" y="3789040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4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7554"/>
            <a:ext cx="10961489" cy="4608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34076"/>
            <a:ext cx="4680520" cy="8815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3350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8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8287"/>
            <a:ext cx="11582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72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52600"/>
            <a:ext cx="10877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59" y="3573016"/>
            <a:ext cx="93992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83" y="4417968"/>
            <a:ext cx="9858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3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3600"/>
            <a:ext cx="116109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038350"/>
            <a:ext cx="10039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324" y="2047809"/>
            <a:ext cx="10276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324" y="3031657"/>
            <a:ext cx="10276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324" y="4027080"/>
            <a:ext cx="102762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2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04962"/>
            <a:ext cx="107632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501008"/>
            <a:ext cx="991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4496431"/>
            <a:ext cx="9918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8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33612"/>
            <a:ext cx="1140142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33612"/>
            <a:ext cx="720080" cy="475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6028" y="4177828"/>
            <a:ext cx="9920683" cy="475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7579"/>
            <a:ext cx="11715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3063" y="335843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898" y="5326134"/>
            <a:ext cx="90425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45121"/>
            <a:ext cx="11477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2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59160"/>
            <a:ext cx="116490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57462"/>
            <a:ext cx="115919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90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6438"/>
            <a:ext cx="116871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5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0346"/>
            <a:ext cx="11715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6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2047875"/>
            <a:ext cx="78009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049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6981" y="3949915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4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1643"/>
            <a:ext cx="115728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22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9250"/>
            <a:ext cx="116681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671" y="4365769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6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366837"/>
            <a:ext cx="72485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237" y="5522168"/>
            <a:ext cx="593407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0" y="2132856"/>
            <a:ext cx="9361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8553" y="2746314"/>
            <a:ext cx="10415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5485" y="3452370"/>
            <a:ext cx="9361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3359" y="4123701"/>
            <a:ext cx="18172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7450" y="4864481"/>
            <a:ext cx="36389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0584" y="5535813"/>
            <a:ext cx="9361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4139" y="6237312"/>
            <a:ext cx="22861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85912"/>
            <a:ext cx="11696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07448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089" y="4415408"/>
            <a:ext cx="107448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8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9160"/>
            <a:ext cx="117538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10701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43793"/>
            <a:ext cx="10701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16067"/>
            <a:ext cx="10701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76765"/>
            <a:ext cx="107014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0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95475"/>
            <a:ext cx="11620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7728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732" y="4005063"/>
            <a:ext cx="10143518" cy="406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010" y="4539165"/>
            <a:ext cx="4942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90687"/>
            <a:ext cx="9801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68601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869160"/>
            <a:ext cx="1106805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636912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0721" y="4049023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974" y="5426411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09787"/>
            <a:ext cx="11039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934501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6521"/>
            <a:ext cx="11649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5869" y="23488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2876" y="3298004"/>
            <a:ext cx="18469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166" y="424712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5003" y="5242551"/>
            <a:ext cx="32890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8108" y="5242551"/>
            <a:ext cx="3808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2025-08-09T09:33:43Z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