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071812"/>
            <a:ext cx="54292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585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13285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2081844"/>
            <a:ext cx="720080" cy="411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0073" y="213285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7947" y="2636912"/>
            <a:ext cx="643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1958" y="2656239"/>
            <a:ext cx="677978" cy="303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0270" y="2657908"/>
            <a:ext cx="461954" cy="302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8497" y="2636912"/>
            <a:ext cx="676055" cy="32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3111733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03711" y="3115997"/>
            <a:ext cx="216025" cy="355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357" y="3166083"/>
            <a:ext cx="504056" cy="258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15480" y="4077072"/>
            <a:ext cx="277725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80873" y="4134024"/>
            <a:ext cx="277725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24012" y="4653136"/>
            <a:ext cx="277725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96290" y="4650641"/>
            <a:ext cx="143944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15480" y="5085248"/>
            <a:ext cx="277725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9776" y="5085248"/>
            <a:ext cx="277725" cy="370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13285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1959" y="2646185"/>
            <a:ext cx="10417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564904"/>
            <a:ext cx="10417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11091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3078232"/>
            <a:ext cx="1800200" cy="464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40" y="3629176"/>
            <a:ext cx="1512168" cy="417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2539" y="3653102"/>
            <a:ext cx="1581853" cy="403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7847" y="4581128"/>
            <a:ext cx="7200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20136" y="4590579"/>
            <a:ext cx="10417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1824" y="5157192"/>
            <a:ext cx="753761" cy="335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12224" y="5108792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8884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5195" y="2600073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06896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011234"/>
            <a:ext cx="1512168" cy="489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09195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5303" y="4091955"/>
            <a:ext cx="13129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6040" y="4582618"/>
            <a:ext cx="1482008" cy="417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0116" y="4582618"/>
            <a:ext cx="1476164" cy="417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204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98884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132856"/>
            <a:ext cx="129614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2105289"/>
            <a:ext cx="129614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8889" y="2112892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636912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8717" y="3140968"/>
            <a:ext cx="1245355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3136848"/>
            <a:ext cx="1368152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88288" y="3636145"/>
            <a:ext cx="1440160" cy="360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18889" y="367678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8661" y="411881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17284" y="4644258"/>
            <a:ext cx="1887028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09572" y="4618754"/>
            <a:ext cx="1454980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3757" y="5138653"/>
            <a:ext cx="1728192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37494" y="5138653"/>
            <a:ext cx="139035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2025-08-12T10:27:49Z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